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3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72" r:id="rId13"/>
    <p:sldId id="268" r:id="rId14"/>
    <p:sldId id="269" r:id="rId15"/>
    <p:sldId id="273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7"/>
  </p:normalViewPr>
  <p:slideViewPr>
    <p:cSldViewPr snapToGrid="0">
      <p:cViewPr varScale="1">
        <p:scale>
          <a:sx n="102" d="100"/>
          <a:sy n="102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02EBF5-C798-4B78-9274-63BDF59DE1C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3F2B12-CE37-4395-8757-DB3DDE0AEF64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KTO MOŻE I POWINIEN BYĆ UCZESTNIKIEM PROCESU SYNODALNEGO I JAKIE SĄ JEGO ROLE,</a:t>
          </a:r>
          <a:endParaRPr lang="en-US" b="1" dirty="0">
            <a:solidFill>
              <a:schemeClr val="tx1"/>
            </a:solidFill>
          </a:endParaRPr>
        </a:p>
      </dgm:t>
    </dgm:pt>
    <dgm:pt modelId="{AB77A7C0-9E9A-441C-8F26-AEF23726E716}" type="parTrans" cxnId="{B013CA12-E4AF-4924-9264-A5AC763A2390}">
      <dgm:prSet/>
      <dgm:spPr/>
      <dgm:t>
        <a:bodyPr/>
        <a:lstStyle/>
        <a:p>
          <a:endParaRPr lang="en-US"/>
        </a:p>
      </dgm:t>
    </dgm:pt>
    <dgm:pt modelId="{746F33F8-9DF1-4BAA-843E-6A1DDA18FD9D}" type="sibTrans" cxnId="{B013CA12-E4AF-4924-9264-A5AC763A2390}">
      <dgm:prSet/>
      <dgm:spPr/>
      <dgm:t>
        <a:bodyPr/>
        <a:lstStyle/>
        <a:p>
          <a:endParaRPr lang="en-US"/>
        </a:p>
      </dgm:t>
    </dgm:pt>
    <dgm:pt modelId="{5F8E7026-0DE7-493E-AC47-5921AD7CF461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JAK WYGLĄDA STRUKTURA PROCESU SYNODALNEGO,</a:t>
          </a:r>
          <a:endParaRPr lang="en-US" b="1" dirty="0">
            <a:solidFill>
              <a:schemeClr val="tx1"/>
            </a:solidFill>
          </a:endParaRPr>
        </a:p>
      </dgm:t>
    </dgm:pt>
    <dgm:pt modelId="{BE4E8B28-238E-4767-B2E4-981201F80110}" type="parTrans" cxnId="{8A1C7BCD-06CE-49B7-99FF-A3126A895932}">
      <dgm:prSet/>
      <dgm:spPr/>
      <dgm:t>
        <a:bodyPr/>
        <a:lstStyle/>
        <a:p>
          <a:endParaRPr lang="en-US"/>
        </a:p>
      </dgm:t>
    </dgm:pt>
    <dgm:pt modelId="{6DB7C038-9178-4BDF-A4F4-281590275CCE}" type="sibTrans" cxnId="{8A1C7BCD-06CE-49B7-99FF-A3126A895932}">
      <dgm:prSet/>
      <dgm:spPr/>
      <dgm:t>
        <a:bodyPr/>
        <a:lstStyle/>
        <a:p>
          <a:endParaRPr lang="en-US"/>
        </a:p>
      </dgm:t>
    </dgm:pt>
    <dgm:pt modelId="{475D7124-8F69-4CCB-B70C-4F18493F3933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NA CZYM POLEGAJĄ I JAK PRZEPROWADZIĆ TRZY KOLEJNE ETAPY PROCESU SYNODALNEGO:</a:t>
          </a:r>
          <a:endParaRPr lang="en-US" b="1" dirty="0">
            <a:solidFill>
              <a:schemeClr val="tx1"/>
            </a:solidFill>
          </a:endParaRPr>
        </a:p>
      </dgm:t>
    </dgm:pt>
    <dgm:pt modelId="{F9286B06-02B1-4708-83CD-1B9286E42C2B}" type="parTrans" cxnId="{1938D0F2-6835-4676-B11D-7E91E815383A}">
      <dgm:prSet/>
      <dgm:spPr/>
      <dgm:t>
        <a:bodyPr/>
        <a:lstStyle/>
        <a:p>
          <a:endParaRPr lang="en-US"/>
        </a:p>
      </dgm:t>
    </dgm:pt>
    <dgm:pt modelId="{354A00F7-9811-4B96-81AA-F7C14394C3C1}" type="sibTrans" cxnId="{1938D0F2-6835-4676-B11D-7E91E815383A}">
      <dgm:prSet/>
      <dgm:spPr/>
      <dgm:t>
        <a:bodyPr/>
        <a:lstStyle/>
        <a:p>
          <a:endParaRPr lang="en-US"/>
        </a:p>
      </dgm:t>
    </dgm:pt>
    <dgm:pt modelId="{35F83F6C-F9F4-4A33-BE4D-47B27EA906C3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STAWIANIE PYTAŃ, </a:t>
          </a:r>
          <a:endParaRPr lang="en-US" b="1" dirty="0">
            <a:solidFill>
              <a:schemeClr val="tx1"/>
            </a:solidFill>
          </a:endParaRPr>
        </a:p>
      </dgm:t>
    </dgm:pt>
    <dgm:pt modelId="{4B63C333-D381-4F5F-84E4-33BBEEB5C09B}" type="parTrans" cxnId="{ED1A840A-2861-4572-96DC-CF5C03E6F93A}">
      <dgm:prSet/>
      <dgm:spPr/>
      <dgm:t>
        <a:bodyPr/>
        <a:lstStyle/>
        <a:p>
          <a:endParaRPr lang="en-US"/>
        </a:p>
      </dgm:t>
    </dgm:pt>
    <dgm:pt modelId="{FD578744-F165-4E56-8CAF-D39134BE6C2C}" type="sibTrans" cxnId="{ED1A840A-2861-4572-96DC-CF5C03E6F93A}">
      <dgm:prSet/>
      <dgm:spPr/>
      <dgm:t>
        <a:bodyPr/>
        <a:lstStyle/>
        <a:p>
          <a:endParaRPr lang="en-US"/>
        </a:p>
      </dgm:t>
    </dgm:pt>
    <dgm:pt modelId="{B5309026-0990-4A2A-B940-24509FDE7ED1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SZUKANIE ODPOWIEDZI, </a:t>
          </a:r>
          <a:endParaRPr lang="en-US" b="1" dirty="0">
            <a:solidFill>
              <a:schemeClr val="tx1"/>
            </a:solidFill>
          </a:endParaRPr>
        </a:p>
      </dgm:t>
    </dgm:pt>
    <dgm:pt modelId="{5C0A9D88-BED1-4EBC-A637-0DB06C646F64}" type="parTrans" cxnId="{052FC45D-07F9-43F8-842B-A6800AD140F8}">
      <dgm:prSet/>
      <dgm:spPr/>
      <dgm:t>
        <a:bodyPr/>
        <a:lstStyle/>
        <a:p>
          <a:endParaRPr lang="en-US"/>
        </a:p>
      </dgm:t>
    </dgm:pt>
    <dgm:pt modelId="{271B775E-BB8C-4AAD-9ED1-AEAAC1F22E97}" type="sibTrans" cxnId="{052FC45D-07F9-43F8-842B-A6800AD140F8}">
      <dgm:prSet/>
      <dgm:spPr/>
      <dgm:t>
        <a:bodyPr/>
        <a:lstStyle/>
        <a:p>
          <a:endParaRPr lang="en-US"/>
        </a:p>
      </dgm:t>
    </dgm:pt>
    <dgm:pt modelId="{6AC94F70-7773-45B5-866E-37E95534A5CD}">
      <dgm:prSet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PODEJMOWANIE DZIAŁAŃ.</a:t>
          </a:r>
          <a:endParaRPr lang="en-US" b="1" dirty="0">
            <a:solidFill>
              <a:schemeClr val="tx1"/>
            </a:solidFill>
          </a:endParaRPr>
        </a:p>
      </dgm:t>
    </dgm:pt>
    <dgm:pt modelId="{A8176D8A-E1FB-41B2-ADFE-C762738DC613}" type="parTrans" cxnId="{48AE2BA5-357E-4E1D-BDA8-0112FFC22F65}">
      <dgm:prSet/>
      <dgm:spPr/>
      <dgm:t>
        <a:bodyPr/>
        <a:lstStyle/>
        <a:p>
          <a:endParaRPr lang="en-US"/>
        </a:p>
      </dgm:t>
    </dgm:pt>
    <dgm:pt modelId="{318E94CA-6EE3-41E9-ACFD-71550A7C8DF6}" type="sibTrans" cxnId="{48AE2BA5-357E-4E1D-BDA8-0112FFC22F65}">
      <dgm:prSet/>
      <dgm:spPr/>
      <dgm:t>
        <a:bodyPr/>
        <a:lstStyle/>
        <a:p>
          <a:endParaRPr lang="en-US"/>
        </a:p>
      </dgm:t>
    </dgm:pt>
    <dgm:pt modelId="{0D50E578-13D9-A04B-BFC9-766071930623}" type="pres">
      <dgm:prSet presAssocID="{2E02EBF5-C798-4B78-9274-63BDF59DE1CF}" presName="Name0" presStyleCnt="0">
        <dgm:presLayoutVars>
          <dgm:dir/>
          <dgm:resizeHandles val="exact"/>
        </dgm:presLayoutVars>
      </dgm:prSet>
      <dgm:spPr/>
    </dgm:pt>
    <dgm:pt modelId="{D02500EF-324B-E243-97E6-3CDA1DA45681}" type="pres">
      <dgm:prSet presAssocID="{573F2B12-CE37-4395-8757-DB3DDE0AEF64}" presName="node" presStyleLbl="node1" presStyleIdx="0" presStyleCnt="6">
        <dgm:presLayoutVars>
          <dgm:bulletEnabled val="1"/>
        </dgm:presLayoutVars>
      </dgm:prSet>
      <dgm:spPr/>
    </dgm:pt>
    <dgm:pt modelId="{0964E25D-2955-6A40-977F-53D9016EC415}" type="pres">
      <dgm:prSet presAssocID="{746F33F8-9DF1-4BAA-843E-6A1DDA18FD9D}" presName="sibTrans" presStyleLbl="sibTrans1D1" presStyleIdx="0" presStyleCnt="5"/>
      <dgm:spPr/>
    </dgm:pt>
    <dgm:pt modelId="{EA2AA70E-3007-8D4D-AB50-14D7460895DB}" type="pres">
      <dgm:prSet presAssocID="{746F33F8-9DF1-4BAA-843E-6A1DDA18FD9D}" presName="connectorText" presStyleLbl="sibTrans1D1" presStyleIdx="0" presStyleCnt="5"/>
      <dgm:spPr/>
    </dgm:pt>
    <dgm:pt modelId="{4AD9AF18-9C6D-0140-9721-F9F591BD7148}" type="pres">
      <dgm:prSet presAssocID="{5F8E7026-0DE7-493E-AC47-5921AD7CF461}" presName="node" presStyleLbl="node1" presStyleIdx="1" presStyleCnt="6">
        <dgm:presLayoutVars>
          <dgm:bulletEnabled val="1"/>
        </dgm:presLayoutVars>
      </dgm:prSet>
      <dgm:spPr/>
    </dgm:pt>
    <dgm:pt modelId="{E1B67738-9A8E-5B4A-9B2F-14F9F2CF89C5}" type="pres">
      <dgm:prSet presAssocID="{6DB7C038-9178-4BDF-A4F4-281590275CCE}" presName="sibTrans" presStyleLbl="sibTrans1D1" presStyleIdx="1" presStyleCnt="5"/>
      <dgm:spPr/>
    </dgm:pt>
    <dgm:pt modelId="{6283D242-FDC1-D942-A771-5A3214EC3EBE}" type="pres">
      <dgm:prSet presAssocID="{6DB7C038-9178-4BDF-A4F4-281590275CCE}" presName="connectorText" presStyleLbl="sibTrans1D1" presStyleIdx="1" presStyleCnt="5"/>
      <dgm:spPr/>
    </dgm:pt>
    <dgm:pt modelId="{C31B3BDF-2F2E-234E-8F34-EE2EF7F7B222}" type="pres">
      <dgm:prSet presAssocID="{475D7124-8F69-4CCB-B70C-4F18493F3933}" presName="node" presStyleLbl="node1" presStyleIdx="2" presStyleCnt="6" custLinFactNeighborX="-1220">
        <dgm:presLayoutVars>
          <dgm:bulletEnabled val="1"/>
        </dgm:presLayoutVars>
      </dgm:prSet>
      <dgm:spPr/>
    </dgm:pt>
    <dgm:pt modelId="{C921E0D7-163A-524C-83A0-65DEB122A336}" type="pres">
      <dgm:prSet presAssocID="{354A00F7-9811-4B96-81AA-F7C14394C3C1}" presName="sibTrans" presStyleLbl="sibTrans1D1" presStyleIdx="2" presStyleCnt="5"/>
      <dgm:spPr/>
    </dgm:pt>
    <dgm:pt modelId="{A1AC84DF-6A97-F84E-97DB-952200433834}" type="pres">
      <dgm:prSet presAssocID="{354A00F7-9811-4B96-81AA-F7C14394C3C1}" presName="connectorText" presStyleLbl="sibTrans1D1" presStyleIdx="2" presStyleCnt="5"/>
      <dgm:spPr/>
    </dgm:pt>
    <dgm:pt modelId="{8DE03A96-0126-2C40-8590-960BC55D7A0D}" type="pres">
      <dgm:prSet presAssocID="{35F83F6C-F9F4-4A33-BE4D-47B27EA906C3}" presName="node" presStyleLbl="node1" presStyleIdx="3" presStyleCnt="6">
        <dgm:presLayoutVars>
          <dgm:bulletEnabled val="1"/>
        </dgm:presLayoutVars>
      </dgm:prSet>
      <dgm:spPr/>
    </dgm:pt>
    <dgm:pt modelId="{0CA44704-208D-BC42-9EF1-D6DEC4CB010E}" type="pres">
      <dgm:prSet presAssocID="{FD578744-F165-4E56-8CAF-D39134BE6C2C}" presName="sibTrans" presStyleLbl="sibTrans1D1" presStyleIdx="3" presStyleCnt="5"/>
      <dgm:spPr/>
    </dgm:pt>
    <dgm:pt modelId="{6E109637-1425-554E-9A75-8814CDA2EA1A}" type="pres">
      <dgm:prSet presAssocID="{FD578744-F165-4E56-8CAF-D39134BE6C2C}" presName="connectorText" presStyleLbl="sibTrans1D1" presStyleIdx="3" presStyleCnt="5"/>
      <dgm:spPr/>
    </dgm:pt>
    <dgm:pt modelId="{AF37E81D-DC7B-2A44-B0D3-46EE90AD94EE}" type="pres">
      <dgm:prSet presAssocID="{B5309026-0990-4A2A-B940-24509FDE7ED1}" presName="node" presStyleLbl="node1" presStyleIdx="4" presStyleCnt="6">
        <dgm:presLayoutVars>
          <dgm:bulletEnabled val="1"/>
        </dgm:presLayoutVars>
      </dgm:prSet>
      <dgm:spPr/>
    </dgm:pt>
    <dgm:pt modelId="{2211EFA1-0B43-994B-81EF-CD3EC7BCDE23}" type="pres">
      <dgm:prSet presAssocID="{271B775E-BB8C-4AAD-9ED1-AEAAC1F22E97}" presName="sibTrans" presStyleLbl="sibTrans1D1" presStyleIdx="4" presStyleCnt="5"/>
      <dgm:spPr/>
    </dgm:pt>
    <dgm:pt modelId="{7246A63E-03AB-424F-8DD2-2C25A8A7FAC0}" type="pres">
      <dgm:prSet presAssocID="{271B775E-BB8C-4AAD-9ED1-AEAAC1F22E97}" presName="connectorText" presStyleLbl="sibTrans1D1" presStyleIdx="4" presStyleCnt="5"/>
      <dgm:spPr/>
    </dgm:pt>
    <dgm:pt modelId="{4B993FF8-89B1-334A-986F-08037001BBD0}" type="pres">
      <dgm:prSet presAssocID="{6AC94F70-7773-45B5-866E-37E95534A5CD}" presName="node" presStyleLbl="node1" presStyleIdx="5" presStyleCnt="6">
        <dgm:presLayoutVars>
          <dgm:bulletEnabled val="1"/>
        </dgm:presLayoutVars>
      </dgm:prSet>
      <dgm:spPr/>
    </dgm:pt>
  </dgm:ptLst>
  <dgm:cxnLst>
    <dgm:cxn modelId="{ED1A840A-2861-4572-96DC-CF5C03E6F93A}" srcId="{2E02EBF5-C798-4B78-9274-63BDF59DE1CF}" destId="{35F83F6C-F9F4-4A33-BE4D-47B27EA906C3}" srcOrd="3" destOrd="0" parTransId="{4B63C333-D381-4F5F-84E4-33BBEEB5C09B}" sibTransId="{FD578744-F165-4E56-8CAF-D39134BE6C2C}"/>
    <dgm:cxn modelId="{8A908F0D-F6E1-3C46-AEB0-ACB04864354D}" type="presOf" srcId="{354A00F7-9811-4B96-81AA-F7C14394C3C1}" destId="{A1AC84DF-6A97-F84E-97DB-952200433834}" srcOrd="1" destOrd="0" presId="urn:microsoft.com/office/officeart/2016/7/layout/RepeatingBendingProcessNew"/>
    <dgm:cxn modelId="{B013CA12-E4AF-4924-9264-A5AC763A2390}" srcId="{2E02EBF5-C798-4B78-9274-63BDF59DE1CF}" destId="{573F2B12-CE37-4395-8757-DB3DDE0AEF64}" srcOrd="0" destOrd="0" parTransId="{AB77A7C0-9E9A-441C-8F26-AEF23726E716}" sibTransId="{746F33F8-9DF1-4BAA-843E-6A1DDA18FD9D}"/>
    <dgm:cxn modelId="{D648C133-A34A-1545-A078-EE6DCB6E26D1}" type="presOf" srcId="{B5309026-0990-4A2A-B940-24509FDE7ED1}" destId="{AF37E81D-DC7B-2A44-B0D3-46EE90AD94EE}" srcOrd="0" destOrd="0" presId="urn:microsoft.com/office/officeart/2016/7/layout/RepeatingBendingProcessNew"/>
    <dgm:cxn modelId="{33A0CE38-3752-6945-A460-A4A3A0944324}" type="presOf" srcId="{FD578744-F165-4E56-8CAF-D39134BE6C2C}" destId="{0CA44704-208D-BC42-9EF1-D6DEC4CB010E}" srcOrd="0" destOrd="0" presId="urn:microsoft.com/office/officeart/2016/7/layout/RepeatingBendingProcessNew"/>
    <dgm:cxn modelId="{C7E5D23C-E102-DD41-B5D7-3318B2EFE643}" type="presOf" srcId="{2E02EBF5-C798-4B78-9274-63BDF59DE1CF}" destId="{0D50E578-13D9-A04B-BFC9-766071930623}" srcOrd="0" destOrd="0" presId="urn:microsoft.com/office/officeart/2016/7/layout/RepeatingBendingProcessNew"/>
    <dgm:cxn modelId="{8D563C44-601C-5A40-B1A4-F41E3123C65F}" type="presOf" srcId="{354A00F7-9811-4B96-81AA-F7C14394C3C1}" destId="{C921E0D7-163A-524C-83A0-65DEB122A336}" srcOrd="0" destOrd="0" presId="urn:microsoft.com/office/officeart/2016/7/layout/RepeatingBendingProcessNew"/>
    <dgm:cxn modelId="{6FB6DC56-C4DA-6745-B43F-7BEAB75ECF1C}" type="presOf" srcId="{FD578744-F165-4E56-8CAF-D39134BE6C2C}" destId="{6E109637-1425-554E-9A75-8814CDA2EA1A}" srcOrd="1" destOrd="0" presId="urn:microsoft.com/office/officeart/2016/7/layout/RepeatingBendingProcessNew"/>
    <dgm:cxn modelId="{052FC45D-07F9-43F8-842B-A6800AD140F8}" srcId="{2E02EBF5-C798-4B78-9274-63BDF59DE1CF}" destId="{B5309026-0990-4A2A-B940-24509FDE7ED1}" srcOrd="4" destOrd="0" parTransId="{5C0A9D88-BED1-4EBC-A637-0DB06C646F64}" sibTransId="{271B775E-BB8C-4AAD-9ED1-AEAAC1F22E97}"/>
    <dgm:cxn modelId="{376D1277-4CD9-2E4A-9CBE-F544CE5ADE64}" type="presOf" srcId="{6DB7C038-9178-4BDF-A4F4-281590275CCE}" destId="{6283D242-FDC1-D942-A771-5A3214EC3EBE}" srcOrd="1" destOrd="0" presId="urn:microsoft.com/office/officeart/2016/7/layout/RepeatingBendingProcessNew"/>
    <dgm:cxn modelId="{CD81E179-43C0-D44B-A4C9-8BDC7CD49E2B}" type="presOf" srcId="{573F2B12-CE37-4395-8757-DB3DDE0AEF64}" destId="{D02500EF-324B-E243-97E6-3CDA1DA45681}" srcOrd="0" destOrd="0" presId="urn:microsoft.com/office/officeart/2016/7/layout/RepeatingBendingProcessNew"/>
    <dgm:cxn modelId="{9E7E6A84-3A38-7F49-B83C-20061E8C2925}" type="presOf" srcId="{35F83F6C-F9F4-4A33-BE4D-47B27EA906C3}" destId="{8DE03A96-0126-2C40-8590-960BC55D7A0D}" srcOrd="0" destOrd="0" presId="urn:microsoft.com/office/officeart/2016/7/layout/RepeatingBendingProcessNew"/>
    <dgm:cxn modelId="{A2228C91-120C-0E4D-84CB-34FD334A20AD}" type="presOf" srcId="{475D7124-8F69-4CCB-B70C-4F18493F3933}" destId="{C31B3BDF-2F2E-234E-8F34-EE2EF7F7B222}" srcOrd="0" destOrd="0" presId="urn:microsoft.com/office/officeart/2016/7/layout/RepeatingBendingProcessNew"/>
    <dgm:cxn modelId="{48AE2BA5-357E-4E1D-BDA8-0112FFC22F65}" srcId="{2E02EBF5-C798-4B78-9274-63BDF59DE1CF}" destId="{6AC94F70-7773-45B5-866E-37E95534A5CD}" srcOrd="5" destOrd="0" parTransId="{A8176D8A-E1FB-41B2-ADFE-C762738DC613}" sibTransId="{318E94CA-6EE3-41E9-ACFD-71550A7C8DF6}"/>
    <dgm:cxn modelId="{8FA957A9-C973-5F40-9CA5-37E5A63E0942}" type="presOf" srcId="{6DB7C038-9178-4BDF-A4F4-281590275CCE}" destId="{E1B67738-9A8E-5B4A-9B2F-14F9F2CF89C5}" srcOrd="0" destOrd="0" presId="urn:microsoft.com/office/officeart/2016/7/layout/RepeatingBendingProcessNew"/>
    <dgm:cxn modelId="{220F23C1-F83E-504E-9945-0F25D5BE2D1B}" type="presOf" srcId="{746F33F8-9DF1-4BAA-843E-6A1DDA18FD9D}" destId="{0964E25D-2955-6A40-977F-53D9016EC415}" srcOrd="0" destOrd="0" presId="urn:microsoft.com/office/officeart/2016/7/layout/RepeatingBendingProcessNew"/>
    <dgm:cxn modelId="{03DD60CC-AE99-AB4D-A2DE-0131FFF830F8}" type="presOf" srcId="{746F33F8-9DF1-4BAA-843E-6A1DDA18FD9D}" destId="{EA2AA70E-3007-8D4D-AB50-14D7460895DB}" srcOrd="1" destOrd="0" presId="urn:microsoft.com/office/officeart/2016/7/layout/RepeatingBendingProcessNew"/>
    <dgm:cxn modelId="{8A1C7BCD-06CE-49B7-99FF-A3126A895932}" srcId="{2E02EBF5-C798-4B78-9274-63BDF59DE1CF}" destId="{5F8E7026-0DE7-493E-AC47-5921AD7CF461}" srcOrd="1" destOrd="0" parTransId="{BE4E8B28-238E-4767-B2E4-981201F80110}" sibTransId="{6DB7C038-9178-4BDF-A4F4-281590275CCE}"/>
    <dgm:cxn modelId="{14D9C0D3-96A6-A64E-9EFF-00C9231FC524}" type="presOf" srcId="{271B775E-BB8C-4AAD-9ED1-AEAAC1F22E97}" destId="{2211EFA1-0B43-994B-81EF-CD3EC7BCDE23}" srcOrd="0" destOrd="0" presId="urn:microsoft.com/office/officeart/2016/7/layout/RepeatingBendingProcessNew"/>
    <dgm:cxn modelId="{1EE710E7-03ED-654C-BA35-28735E1A4BE1}" type="presOf" srcId="{6AC94F70-7773-45B5-866E-37E95534A5CD}" destId="{4B993FF8-89B1-334A-986F-08037001BBD0}" srcOrd="0" destOrd="0" presId="urn:microsoft.com/office/officeart/2016/7/layout/RepeatingBendingProcessNew"/>
    <dgm:cxn modelId="{46BD2EEA-0CB6-2B4C-91CF-28BBF1BB5A3C}" type="presOf" srcId="{5F8E7026-0DE7-493E-AC47-5921AD7CF461}" destId="{4AD9AF18-9C6D-0140-9721-F9F591BD7148}" srcOrd="0" destOrd="0" presId="urn:microsoft.com/office/officeart/2016/7/layout/RepeatingBendingProcessNew"/>
    <dgm:cxn modelId="{2A8655F1-0A38-0E4F-9A52-3BF139CE9611}" type="presOf" srcId="{271B775E-BB8C-4AAD-9ED1-AEAAC1F22E97}" destId="{7246A63E-03AB-424F-8DD2-2C25A8A7FAC0}" srcOrd="1" destOrd="0" presId="urn:microsoft.com/office/officeart/2016/7/layout/RepeatingBendingProcessNew"/>
    <dgm:cxn modelId="{1938D0F2-6835-4676-B11D-7E91E815383A}" srcId="{2E02EBF5-C798-4B78-9274-63BDF59DE1CF}" destId="{475D7124-8F69-4CCB-B70C-4F18493F3933}" srcOrd="2" destOrd="0" parTransId="{F9286B06-02B1-4708-83CD-1B9286E42C2B}" sibTransId="{354A00F7-9811-4B96-81AA-F7C14394C3C1}"/>
    <dgm:cxn modelId="{AE746EC1-B722-6144-9763-38C4C66A0ADC}" type="presParOf" srcId="{0D50E578-13D9-A04B-BFC9-766071930623}" destId="{D02500EF-324B-E243-97E6-3CDA1DA45681}" srcOrd="0" destOrd="0" presId="urn:microsoft.com/office/officeart/2016/7/layout/RepeatingBendingProcessNew"/>
    <dgm:cxn modelId="{53B193DB-C737-E649-ADF7-AE00D5DE998F}" type="presParOf" srcId="{0D50E578-13D9-A04B-BFC9-766071930623}" destId="{0964E25D-2955-6A40-977F-53D9016EC415}" srcOrd="1" destOrd="0" presId="urn:microsoft.com/office/officeart/2016/7/layout/RepeatingBendingProcessNew"/>
    <dgm:cxn modelId="{DE7CB6ED-22D2-3040-9AFE-A9C3AD53EA27}" type="presParOf" srcId="{0964E25D-2955-6A40-977F-53D9016EC415}" destId="{EA2AA70E-3007-8D4D-AB50-14D7460895DB}" srcOrd="0" destOrd="0" presId="urn:microsoft.com/office/officeart/2016/7/layout/RepeatingBendingProcessNew"/>
    <dgm:cxn modelId="{A90DAD3B-C43A-1440-B147-86C05DB0DC9E}" type="presParOf" srcId="{0D50E578-13D9-A04B-BFC9-766071930623}" destId="{4AD9AF18-9C6D-0140-9721-F9F591BD7148}" srcOrd="2" destOrd="0" presId="urn:microsoft.com/office/officeart/2016/7/layout/RepeatingBendingProcessNew"/>
    <dgm:cxn modelId="{F9EB6313-4757-204E-BF1F-E49D0E95D1E8}" type="presParOf" srcId="{0D50E578-13D9-A04B-BFC9-766071930623}" destId="{E1B67738-9A8E-5B4A-9B2F-14F9F2CF89C5}" srcOrd="3" destOrd="0" presId="urn:microsoft.com/office/officeart/2016/7/layout/RepeatingBendingProcessNew"/>
    <dgm:cxn modelId="{129548FC-DBE6-A843-B557-986D087520AA}" type="presParOf" srcId="{E1B67738-9A8E-5B4A-9B2F-14F9F2CF89C5}" destId="{6283D242-FDC1-D942-A771-5A3214EC3EBE}" srcOrd="0" destOrd="0" presId="urn:microsoft.com/office/officeart/2016/7/layout/RepeatingBendingProcessNew"/>
    <dgm:cxn modelId="{3119F07B-BBEF-F84E-866E-90FDA3E40A57}" type="presParOf" srcId="{0D50E578-13D9-A04B-BFC9-766071930623}" destId="{C31B3BDF-2F2E-234E-8F34-EE2EF7F7B222}" srcOrd="4" destOrd="0" presId="urn:microsoft.com/office/officeart/2016/7/layout/RepeatingBendingProcessNew"/>
    <dgm:cxn modelId="{BCE606A6-6119-1849-A8AA-8D475939ABFF}" type="presParOf" srcId="{0D50E578-13D9-A04B-BFC9-766071930623}" destId="{C921E0D7-163A-524C-83A0-65DEB122A336}" srcOrd="5" destOrd="0" presId="urn:microsoft.com/office/officeart/2016/7/layout/RepeatingBendingProcessNew"/>
    <dgm:cxn modelId="{615D4C6F-3854-4543-9AC6-C655DB3D8B11}" type="presParOf" srcId="{C921E0D7-163A-524C-83A0-65DEB122A336}" destId="{A1AC84DF-6A97-F84E-97DB-952200433834}" srcOrd="0" destOrd="0" presId="urn:microsoft.com/office/officeart/2016/7/layout/RepeatingBendingProcessNew"/>
    <dgm:cxn modelId="{8AE4ED87-52B5-1945-A013-BA4F891BC204}" type="presParOf" srcId="{0D50E578-13D9-A04B-BFC9-766071930623}" destId="{8DE03A96-0126-2C40-8590-960BC55D7A0D}" srcOrd="6" destOrd="0" presId="urn:microsoft.com/office/officeart/2016/7/layout/RepeatingBendingProcessNew"/>
    <dgm:cxn modelId="{ED80E1E2-6CF6-0046-A131-F5F320CBFD06}" type="presParOf" srcId="{0D50E578-13D9-A04B-BFC9-766071930623}" destId="{0CA44704-208D-BC42-9EF1-D6DEC4CB010E}" srcOrd="7" destOrd="0" presId="urn:microsoft.com/office/officeart/2016/7/layout/RepeatingBendingProcessNew"/>
    <dgm:cxn modelId="{C871E597-08B9-8C4C-B21A-57B1D442F9B7}" type="presParOf" srcId="{0CA44704-208D-BC42-9EF1-D6DEC4CB010E}" destId="{6E109637-1425-554E-9A75-8814CDA2EA1A}" srcOrd="0" destOrd="0" presId="urn:microsoft.com/office/officeart/2016/7/layout/RepeatingBendingProcessNew"/>
    <dgm:cxn modelId="{41D27C68-AC47-E842-932E-89167F66F568}" type="presParOf" srcId="{0D50E578-13D9-A04B-BFC9-766071930623}" destId="{AF37E81D-DC7B-2A44-B0D3-46EE90AD94EE}" srcOrd="8" destOrd="0" presId="urn:microsoft.com/office/officeart/2016/7/layout/RepeatingBendingProcessNew"/>
    <dgm:cxn modelId="{6429E2D8-1EA6-794E-B4CC-7FC698F9F856}" type="presParOf" srcId="{0D50E578-13D9-A04B-BFC9-766071930623}" destId="{2211EFA1-0B43-994B-81EF-CD3EC7BCDE23}" srcOrd="9" destOrd="0" presId="urn:microsoft.com/office/officeart/2016/7/layout/RepeatingBendingProcessNew"/>
    <dgm:cxn modelId="{8896F960-EEEB-6745-993E-88AA78318257}" type="presParOf" srcId="{2211EFA1-0B43-994B-81EF-CD3EC7BCDE23}" destId="{7246A63E-03AB-424F-8DD2-2C25A8A7FAC0}" srcOrd="0" destOrd="0" presId="urn:microsoft.com/office/officeart/2016/7/layout/RepeatingBendingProcessNew"/>
    <dgm:cxn modelId="{149C6166-CC32-B946-9841-AFD4D38A99E1}" type="presParOf" srcId="{0D50E578-13D9-A04B-BFC9-766071930623}" destId="{4B993FF8-89B1-334A-986F-08037001BBD0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89F49F-8DB5-4ABF-9D0B-B90289F44775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9AA452-D8A1-422C-B99F-9322345F10F8}">
      <dgm:prSet/>
      <dgm:spPr/>
      <dgm:t>
        <a:bodyPr/>
        <a:lstStyle/>
        <a:p>
          <a:r>
            <a:rPr lang="pl-PL" b="1" dirty="0"/>
            <a:t>PIERWSZA OSOBA, KTÓRA WINNA BYĆ ZAINTERESOWANA SYNODEM I PRACAMI GRUPY SYNODALNEJ I JEJ REZULTATAMI – PROBOSZCZ JAKO GOSPODARZ PARAFII</a:t>
          </a:r>
          <a:endParaRPr lang="en-US" b="1" dirty="0"/>
        </a:p>
      </dgm:t>
    </dgm:pt>
    <dgm:pt modelId="{5C82B5AD-CFE7-472C-9AA9-CAE0CE8771CF}" type="parTrans" cxnId="{7AC2C271-FF6B-4FF5-860B-FC9A21A437EF}">
      <dgm:prSet/>
      <dgm:spPr/>
      <dgm:t>
        <a:bodyPr/>
        <a:lstStyle/>
        <a:p>
          <a:endParaRPr lang="en-US"/>
        </a:p>
      </dgm:t>
    </dgm:pt>
    <dgm:pt modelId="{ED4FC19D-7571-4C80-AB51-CEDDF9757B2C}" type="sibTrans" cxnId="{7AC2C271-FF6B-4FF5-860B-FC9A21A437EF}">
      <dgm:prSet/>
      <dgm:spPr/>
      <dgm:t>
        <a:bodyPr/>
        <a:lstStyle/>
        <a:p>
          <a:endParaRPr lang="en-US"/>
        </a:p>
      </dgm:t>
    </dgm:pt>
    <dgm:pt modelId="{27548336-A483-43B2-8170-5A6FFA27E543}">
      <dgm:prSet/>
      <dgm:spPr/>
      <dgm:t>
        <a:bodyPr/>
        <a:lstStyle/>
        <a:p>
          <a:r>
            <a:rPr lang="pl-PL" b="1" dirty="0"/>
            <a:t>PONOSI ODPOWIEDZIALNOŚĆ ZA ZBAWIENIE POWIERZONYCH SOBIE PARAFIAN</a:t>
          </a:r>
          <a:endParaRPr lang="en-US" b="1" dirty="0"/>
        </a:p>
      </dgm:t>
    </dgm:pt>
    <dgm:pt modelId="{832D4443-DBF6-43D4-A1C3-CA05AEBAA3E4}" type="parTrans" cxnId="{B3F9C26E-19FB-442B-8F15-71CB3B0BC11D}">
      <dgm:prSet/>
      <dgm:spPr/>
      <dgm:t>
        <a:bodyPr/>
        <a:lstStyle/>
        <a:p>
          <a:endParaRPr lang="en-US"/>
        </a:p>
      </dgm:t>
    </dgm:pt>
    <dgm:pt modelId="{36B363B8-D3D4-4A85-9F08-D8CB88570909}" type="sibTrans" cxnId="{B3F9C26E-19FB-442B-8F15-71CB3B0BC11D}">
      <dgm:prSet/>
      <dgm:spPr/>
      <dgm:t>
        <a:bodyPr/>
        <a:lstStyle/>
        <a:p>
          <a:endParaRPr lang="en-US"/>
        </a:p>
      </dgm:t>
    </dgm:pt>
    <dgm:pt modelId="{D19E658E-7F78-4B73-8163-186EB4C32AF5}">
      <dgm:prSet/>
      <dgm:spPr/>
      <dgm:t>
        <a:bodyPr/>
        <a:lstStyle/>
        <a:p>
          <a:r>
            <a:rPr lang="pl-PL" b="1" dirty="0"/>
            <a:t>CZUWA OD STRONY KOŚCIELNEJ NAD PRAWIDŁOWYM PRZEBIEGIEM PROCESU SYNODALNEGO W SWOJEJ WSPÓLNOCIE</a:t>
          </a:r>
          <a:endParaRPr lang="en-US" b="1" dirty="0"/>
        </a:p>
      </dgm:t>
    </dgm:pt>
    <dgm:pt modelId="{8DBF402F-DAFD-4775-91F8-81935C1BF813}" type="parTrans" cxnId="{0B4D5F58-43D9-4F71-97CC-A023155D7572}">
      <dgm:prSet/>
      <dgm:spPr/>
      <dgm:t>
        <a:bodyPr/>
        <a:lstStyle/>
        <a:p>
          <a:endParaRPr lang="en-US"/>
        </a:p>
      </dgm:t>
    </dgm:pt>
    <dgm:pt modelId="{809EE215-6957-4D81-92AD-34FDE33EB075}" type="sibTrans" cxnId="{0B4D5F58-43D9-4F71-97CC-A023155D7572}">
      <dgm:prSet/>
      <dgm:spPr/>
      <dgm:t>
        <a:bodyPr/>
        <a:lstStyle/>
        <a:p>
          <a:endParaRPr lang="en-US"/>
        </a:p>
      </dgm:t>
    </dgm:pt>
    <dgm:pt modelId="{84014082-C5F8-47E6-8600-457B9D895860}">
      <dgm:prSet/>
      <dgm:spPr/>
      <dgm:t>
        <a:bodyPr/>
        <a:lstStyle/>
        <a:p>
          <a:r>
            <a:rPr lang="pl-PL" b="1" dirty="0"/>
            <a:t>PODEJMOWANIE OSTATECZNYCH DECYZJI NALEŻY DO PROBOSZCZA</a:t>
          </a:r>
          <a:endParaRPr lang="en-US" b="1" dirty="0"/>
        </a:p>
      </dgm:t>
    </dgm:pt>
    <dgm:pt modelId="{E7E33FE4-84CB-447F-A2DF-8BBCCAB9F5EB}" type="parTrans" cxnId="{596416B7-E948-42B5-80C0-9AFF456838EA}">
      <dgm:prSet/>
      <dgm:spPr/>
      <dgm:t>
        <a:bodyPr/>
        <a:lstStyle/>
        <a:p>
          <a:endParaRPr lang="en-US"/>
        </a:p>
      </dgm:t>
    </dgm:pt>
    <dgm:pt modelId="{FCEF49FE-4BF5-4454-9924-134597FF4A99}" type="sibTrans" cxnId="{596416B7-E948-42B5-80C0-9AFF456838EA}">
      <dgm:prSet/>
      <dgm:spPr/>
      <dgm:t>
        <a:bodyPr/>
        <a:lstStyle/>
        <a:p>
          <a:endParaRPr lang="en-US"/>
        </a:p>
      </dgm:t>
    </dgm:pt>
    <dgm:pt modelId="{37F78248-3A3F-402C-9FB7-5C8A018D4687}">
      <dgm:prSet/>
      <dgm:spPr/>
      <dgm:t>
        <a:bodyPr/>
        <a:lstStyle/>
        <a:p>
          <a:r>
            <a:rPr lang="pl-PL" b="1" dirty="0"/>
            <a:t>OTWARTOŚĆ PROBOSZCZA NA SŁUCHANIE W SZCZEGÓLNOŚCI DUCHA ŚWIĘTEGO</a:t>
          </a:r>
          <a:endParaRPr lang="en-US" b="1" dirty="0"/>
        </a:p>
      </dgm:t>
    </dgm:pt>
    <dgm:pt modelId="{80FF4D94-14F1-4BCB-8CC4-27423E3AA2E6}" type="parTrans" cxnId="{365D0847-E52B-46E0-9FF8-E8396CC93021}">
      <dgm:prSet/>
      <dgm:spPr/>
      <dgm:t>
        <a:bodyPr/>
        <a:lstStyle/>
        <a:p>
          <a:endParaRPr lang="en-US"/>
        </a:p>
      </dgm:t>
    </dgm:pt>
    <dgm:pt modelId="{B93AC24E-2737-4E62-9707-28C104116B6F}" type="sibTrans" cxnId="{365D0847-E52B-46E0-9FF8-E8396CC93021}">
      <dgm:prSet/>
      <dgm:spPr/>
      <dgm:t>
        <a:bodyPr/>
        <a:lstStyle/>
        <a:p>
          <a:endParaRPr lang="en-US"/>
        </a:p>
      </dgm:t>
    </dgm:pt>
    <dgm:pt modelId="{6750DC31-78AB-4D80-8BAD-1022559975A0}">
      <dgm:prSet/>
      <dgm:spPr/>
      <dgm:t>
        <a:bodyPr/>
        <a:lstStyle/>
        <a:p>
          <a:r>
            <a:rPr lang="pl-PL" b="1" dirty="0"/>
            <a:t>PROBOSZCZ WINIEN WYKORZYSTAĆ SWOJE ZAUFANIE W LOKALNEJ SPOŁECZNOŚCI W REALIZACJI PROCESU SYNODALNEGO</a:t>
          </a:r>
          <a:endParaRPr lang="en-US" b="1" dirty="0"/>
        </a:p>
      </dgm:t>
    </dgm:pt>
    <dgm:pt modelId="{0D6E3F17-7FC7-4812-98F2-8D8478E04D8F}" type="parTrans" cxnId="{D820117A-460A-4FB0-A86E-9A7889E04644}">
      <dgm:prSet/>
      <dgm:spPr/>
      <dgm:t>
        <a:bodyPr/>
        <a:lstStyle/>
        <a:p>
          <a:endParaRPr lang="en-US"/>
        </a:p>
      </dgm:t>
    </dgm:pt>
    <dgm:pt modelId="{2315709B-4CAD-4A2B-A65A-8112446C146B}" type="sibTrans" cxnId="{D820117A-460A-4FB0-A86E-9A7889E04644}">
      <dgm:prSet/>
      <dgm:spPr/>
      <dgm:t>
        <a:bodyPr/>
        <a:lstStyle/>
        <a:p>
          <a:endParaRPr lang="en-US"/>
        </a:p>
      </dgm:t>
    </dgm:pt>
    <dgm:pt modelId="{27125651-1EEE-1D48-AAEE-E25DE8670C52}" type="pres">
      <dgm:prSet presAssocID="{FF89F49F-8DB5-4ABF-9D0B-B90289F44775}" presName="vert0" presStyleCnt="0">
        <dgm:presLayoutVars>
          <dgm:dir/>
          <dgm:animOne val="branch"/>
          <dgm:animLvl val="lvl"/>
        </dgm:presLayoutVars>
      </dgm:prSet>
      <dgm:spPr/>
    </dgm:pt>
    <dgm:pt modelId="{7EC266E3-6277-8648-B006-60BBC4C9B897}" type="pres">
      <dgm:prSet presAssocID="{F89AA452-D8A1-422C-B99F-9322345F10F8}" presName="thickLine" presStyleLbl="alignNode1" presStyleIdx="0" presStyleCnt="6"/>
      <dgm:spPr/>
    </dgm:pt>
    <dgm:pt modelId="{DEB3B21B-DB6E-EC41-8E17-0FBC8687E1E9}" type="pres">
      <dgm:prSet presAssocID="{F89AA452-D8A1-422C-B99F-9322345F10F8}" presName="horz1" presStyleCnt="0"/>
      <dgm:spPr/>
    </dgm:pt>
    <dgm:pt modelId="{C0E97157-7522-394E-BDAA-5A04CE228362}" type="pres">
      <dgm:prSet presAssocID="{F89AA452-D8A1-422C-B99F-9322345F10F8}" presName="tx1" presStyleLbl="revTx" presStyleIdx="0" presStyleCnt="6"/>
      <dgm:spPr/>
    </dgm:pt>
    <dgm:pt modelId="{DE9B5C3A-89D4-1B4B-A8C5-258C78C31569}" type="pres">
      <dgm:prSet presAssocID="{F89AA452-D8A1-422C-B99F-9322345F10F8}" presName="vert1" presStyleCnt="0"/>
      <dgm:spPr/>
    </dgm:pt>
    <dgm:pt modelId="{FC73D71D-304A-594E-8046-100A4CEF2BC9}" type="pres">
      <dgm:prSet presAssocID="{27548336-A483-43B2-8170-5A6FFA27E543}" presName="thickLine" presStyleLbl="alignNode1" presStyleIdx="1" presStyleCnt="6"/>
      <dgm:spPr/>
    </dgm:pt>
    <dgm:pt modelId="{899015C6-187E-464D-96FD-FCBFB95306C0}" type="pres">
      <dgm:prSet presAssocID="{27548336-A483-43B2-8170-5A6FFA27E543}" presName="horz1" presStyleCnt="0"/>
      <dgm:spPr/>
    </dgm:pt>
    <dgm:pt modelId="{49BB2289-C2F8-1C4F-9068-993C03509F05}" type="pres">
      <dgm:prSet presAssocID="{27548336-A483-43B2-8170-5A6FFA27E543}" presName="tx1" presStyleLbl="revTx" presStyleIdx="1" presStyleCnt="6"/>
      <dgm:spPr/>
    </dgm:pt>
    <dgm:pt modelId="{9DE10D98-4CB7-1844-932B-F929AC2D8244}" type="pres">
      <dgm:prSet presAssocID="{27548336-A483-43B2-8170-5A6FFA27E543}" presName="vert1" presStyleCnt="0"/>
      <dgm:spPr/>
    </dgm:pt>
    <dgm:pt modelId="{DB64F405-ADDA-1F41-91A4-C44C6CBC245E}" type="pres">
      <dgm:prSet presAssocID="{D19E658E-7F78-4B73-8163-186EB4C32AF5}" presName="thickLine" presStyleLbl="alignNode1" presStyleIdx="2" presStyleCnt="6"/>
      <dgm:spPr/>
    </dgm:pt>
    <dgm:pt modelId="{D4AC5874-2C4C-4A4C-8313-3B21C1AA5114}" type="pres">
      <dgm:prSet presAssocID="{D19E658E-7F78-4B73-8163-186EB4C32AF5}" presName="horz1" presStyleCnt="0"/>
      <dgm:spPr/>
    </dgm:pt>
    <dgm:pt modelId="{E1BC577C-F334-CB48-B8BA-79EA3F6FE527}" type="pres">
      <dgm:prSet presAssocID="{D19E658E-7F78-4B73-8163-186EB4C32AF5}" presName="tx1" presStyleLbl="revTx" presStyleIdx="2" presStyleCnt="6"/>
      <dgm:spPr/>
    </dgm:pt>
    <dgm:pt modelId="{44B50FB8-F120-3040-8973-B9C8C969057F}" type="pres">
      <dgm:prSet presAssocID="{D19E658E-7F78-4B73-8163-186EB4C32AF5}" presName="vert1" presStyleCnt="0"/>
      <dgm:spPr/>
    </dgm:pt>
    <dgm:pt modelId="{281FDA86-0C59-E34C-967A-E7B49A1D57DC}" type="pres">
      <dgm:prSet presAssocID="{84014082-C5F8-47E6-8600-457B9D895860}" presName="thickLine" presStyleLbl="alignNode1" presStyleIdx="3" presStyleCnt="6"/>
      <dgm:spPr/>
    </dgm:pt>
    <dgm:pt modelId="{7EFE95E4-E856-4B4B-82CE-17094DB51162}" type="pres">
      <dgm:prSet presAssocID="{84014082-C5F8-47E6-8600-457B9D895860}" presName="horz1" presStyleCnt="0"/>
      <dgm:spPr/>
    </dgm:pt>
    <dgm:pt modelId="{F4B1ACCE-511C-214D-84BB-1711E225E871}" type="pres">
      <dgm:prSet presAssocID="{84014082-C5F8-47E6-8600-457B9D895860}" presName="tx1" presStyleLbl="revTx" presStyleIdx="3" presStyleCnt="6"/>
      <dgm:spPr/>
    </dgm:pt>
    <dgm:pt modelId="{F7937B3A-1DB6-AD49-A353-64A4D53D1662}" type="pres">
      <dgm:prSet presAssocID="{84014082-C5F8-47E6-8600-457B9D895860}" presName="vert1" presStyleCnt="0"/>
      <dgm:spPr/>
    </dgm:pt>
    <dgm:pt modelId="{E781D06A-9D7A-5E4C-8E60-56B851FC5397}" type="pres">
      <dgm:prSet presAssocID="{37F78248-3A3F-402C-9FB7-5C8A018D4687}" presName="thickLine" presStyleLbl="alignNode1" presStyleIdx="4" presStyleCnt="6"/>
      <dgm:spPr/>
    </dgm:pt>
    <dgm:pt modelId="{9AA9AFED-4EE8-6643-943D-83510A9F808F}" type="pres">
      <dgm:prSet presAssocID="{37F78248-3A3F-402C-9FB7-5C8A018D4687}" presName="horz1" presStyleCnt="0"/>
      <dgm:spPr/>
    </dgm:pt>
    <dgm:pt modelId="{5122F40F-6A3B-4B40-9563-B0BDC3A508FD}" type="pres">
      <dgm:prSet presAssocID="{37F78248-3A3F-402C-9FB7-5C8A018D4687}" presName="tx1" presStyleLbl="revTx" presStyleIdx="4" presStyleCnt="6"/>
      <dgm:spPr/>
    </dgm:pt>
    <dgm:pt modelId="{0539C7AD-6FE9-4A4A-9330-3FD0367157F5}" type="pres">
      <dgm:prSet presAssocID="{37F78248-3A3F-402C-9FB7-5C8A018D4687}" presName="vert1" presStyleCnt="0"/>
      <dgm:spPr/>
    </dgm:pt>
    <dgm:pt modelId="{DAFEFA93-0693-3847-A4EC-6B2AC83469C3}" type="pres">
      <dgm:prSet presAssocID="{6750DC31-78AB-4D80-8BAD-1022559975A0}" presName="thickLine" presStyleLbl="alignNode1" presStyleIdx="5" presStyleCnt="6"/>
      <dgm:spPr/>
    </dgm:pt>
    <dgm:pt modelId="{681379A4-E6B8-B247-9348-46D8DC478882}" type="pres">
      <dgm:prSet presAssocID="{6750DC31-78AB-4D80-8BAD-1022559975A0}" presName="horz1" presStyleCnt="0"/>
      <dgm:spPr/>
    </dgm:pt>
    <dgm:pt modelId="{F726945A-1E03-104A-8806-F4B2E227CD04}" type="pres">
      <dgm:prSet presAssocID="{6750DC31-78AB-4D80-8BAD-1022559975A0}" presName="tx1" presStyleLbl="revTx" presStyleIdx="5" presStyleCnt="6"/>
      <dgm:spPr/>
    </dgm:pt>
    <dgm:pt modelId="{E56F91D3-B801-0F4E-B19E-55616F8AB955}" type="pres">
      <dgm:prSet presAssocID="{6750DC31-78AB-4D80-8BAD-1022559975A0}" presName="vert1" presStyleCnt="0"/>
      <dgm:spPr/>
    </dgm:pt>
  </dgm:ptLst>
  <dgm:cxnLst>
    <dgm:cxn modelId="{58A69B1C-5844-9145-A211-FA052645C796}" type="presOf" srcId="{84014082-C5F8-47E6-8600-457B9D895860}" destId="{F4B1ACCE-511C-214D-84BB-1711E225E871}" srcOrd="0" destOrd="0" presId="urn:microsoft.com/office/officeart/2008/layout/LinedList"/>
    <dgm:cxn modelId="{77677F25-15DD-9740-93CD-E61ABB7D2A06}" type="presOf" srcId="{D19E658E-7F78-4B73-8163-186EB4C32AF5}" destId="{E1BC577C-F334-CB48-B8BA-79EA3F6FE527}" srcOrd="0" destOrd="0" presId="urn:microsoft.com/office/officeart/2008/layout/LinedList"/>
    <dgm:cxn modelId="{D330AA2C-F7AB-3D4B-91EF-FF8785FEF3E5}" type="presOf" srcId="{FF89F49F-8DB5-4ABF-9D0B-B90289F44775}" destId="{27125651-1EEE-1D48-AAEE-E25DE8670C52}" srcOrd="0" destOrd="0" presId="urn:microsoft.com/office/officeart/2008/layout/LinedList"/>
    <dgm:cxn modelId="{C64BF92D-FB66-C446-A96C-204FC5999168}" type="presOf" srcId="{F89AA452-D8A1-422C-B99F-9322345F10F8}" destId="{C0E97157-7522-394E-BDAA-5A04CE228362}" srcOrd="0" destOrd="0" presId="urn:microsoft.com/office/officeart/2008/layout/LinedList"/>
    <dgm:cxn modelId="{365D0847-E52B-46E0-9FF8-E8396CC93021}" srcId="{FF89F49F-8DB5-4ABF-9D0B-B90289F44775}" destId="{37F78248-3A3F-402C-9FB7-5C8A018D4687}" srcOrd="4" destOrd="0" parTransId="{80FF4D94-14F1-4BCB-8CC4-27423E3AA2E6}" sibTransId="{B93AC24E-2737-4E62-9707-28C104116B6F}"/>
    <dgm:cxn modelId="{0B4D5F58-43D9-4F71-97CC-A023155D7572}" srcId="{FF89F49F-8DB5-4ABF-9D0B-B90289F44775}" destId="{D19E658E-7F78-4B73-8163-186EB4C32AF5}" srcOrd="2" destOrd="0" parTransId="{8DBF402F-DAFD-4775-91F8-81935C1BF813}" sibTransId="{809EE215-6957-4D81-92AD-34FDE33EB075}"/>
    <dgm:cxn modelId="{B3F9C26E-19FB-442B-8F15-71CB3B0BC11D}" srcId="{FF89F49F-8DB5-4ABF-9D0B-B90289F44775}" destId="{27548336-A483-43B2-8170-5A6FFA27E543}" srcOrd="1" destOrd="0" parTransId="{832D4443-DBF6-43D4-A1C3-CA05AEBAA3E4}" sibTransId="{36B363B8-D3D4-4A85-9F08-D8CB88570909}"/>
    <dgm:cxn modelId="{7AC2C271-FF6B-4FF5-860B-FC9A21A437EF}" srcId="{FF89F49F-8DB5-4ABF-9D0B-B90289F44775}" destId="{F89AA452-D8A1-422C-B99F-9322345F10F8}" srcOrd="0" destOrd="0" parTransId="{5C82B5AD-CFE7-472C-9AA9-CAE0CE8771CF}" sibTransId="{ED4FC19D-7571-4C80-AB51-CEDDF9757B2C}"/>
    <dgm:cxn modelId="{D820117A-460A-4FB0-A86E-9A7889E04644}" srcId="{FF89F49F-8DB5-4ABF-9D0B-B90289F44775}" destId="{6750DC31-78AB-4D80-8BAD-1022559975A0}" srcOrd="5" destOrd="0" parTransId="{0D6E3F17-7FC7-4812-98F2-8D8478E04D8F}" sibTransId="{2315709B-4CAD-4A2B-A65A-8112446C146B}"/>
    <dgm:cxn modelId="{8FF2BB7B-B910-F249-AF6E-C6E664DB4269}" type="presOf" srcId="{37F78248-3A3F-402C-9FB7-5C8A018D4687}" destId="{5122F40F-6A3B-4B40-9563-B0BDC3A508FD}" srcOrd="0" destOrd="0" presId="urn:microsoft.com/office/officeart/2008/layout/LinedList"/>
    <dgm:cxn modelId="{0F6AB3B5-01A5-FF47-A48F-BC91550C1BC9}" type="presOf" srcId="{27548336-A483-43B2-8170-5A6FFA27E543}" destId="{49BB2289-C2F8-1C4F-9068-993C03509F05}" srcOrd="0" destOrd="0" presId="urn:microsoft.com/office/officeart/2008/layout/LinedList"/>
    <dgm:cxn modelId="{596416B7-E948-42B5-80C0-9AFF456838EA}" srcId="{FF89F49F-8DB5-4ABF-9D0B-B90289F44775}" destId="{84014082-C5F8-47E6-8600-457B9D895860}" srcOrd="3" destOrd="0" parTransId="{E7E33FE4-84CB-447F-A2DF-8BBCCAB9F5EB}" sibTransId="{FCEF49FE-4BF5-4454-9924-134597FF4A99}"/>
    <dgm:cxn modelId="{1BC491B7-101C-634D-A5B5-9FA714C16E8F}" type="presOf" srcId="{6750DC31-78AB-4D80-8BAD-1022559975A0}" destId="{F726945A-1E03-104A-8806-F4B2E227CD04}" srcOrd="0" destOrd="0" presId="urn:microsoft.com/office/officeart/2008/layout/LinedList"/>
    <dgm:cxn modelId="{A09770A3-4C45-9B42-BB76-6A93DDFED8A9}" type="presParOf" srcId="{27125651-1EEE-1D48-AAEE-E25DE8670C52}" destId="{7EC266E3-6277-8648-B006-60BBC4C9B897}" srcOrd="0" destOrd="0" presId="urn:microsoft.com/office/officeart/2008/layout/LinedList"/>
    <dgm:cxn modelId="{7541F294-D9BC-C34D-BD0E-24FA60B7EA12}" type="presParOf" srcId="{27125651-1EEE-1D48-AAEE-E25DE8670C52}" destId="{DEB3B21B-DB6E-EC41-8E17-0FBC8687E1E9}" srcOrd="1" destOrd="0" presId="urn:microsoft.com/office/officeart/2008/layout/LinedList"/>
    <dgm:cxn modelId="{4702732E-96DC-E440-BE67-5DFA6CFCA7C3}" type="presParOf" srcId="{DEB3B21B-DB6E-EC41-8E17-0FBC8687E1E9}" destId="{C0E97157-7522-394E-BDAA-5A04CE228362}" srcOrd="0" destOrd="0" presId="urn:microsoft.com/office/officeart/2008/layout/LinedList"/>
    <dgm:cxn modelId="{0BC5F9F0-C6C8-7640-BC06-7980F010625D}" type="presParOf" srcId="{DEB3B21B-DB6E-EC41-8E17-0FBC8687E1E9}" destId="{DE9B5C3A-89D4-1B4B-A8C5-258C78C31569}" srcOrd="1" destOrd="0" presId="urn:microsoft.com/office/officeart/2008/layout/LinedList"/>
    <dgm:cxn modelId="{43991834-DA7A-6D4C-B97F-83A88881BD35}" type="presParOf" srcId="{27125651-1EEE-1D48-AAEE-E25DE8670C52}" destId="{FC73D71D-304A-594E-8046-100A4CEF2BC9}" srcOrd="2" destOrd="0" presId="urn:microsoft.com/office/officeart/2008/layout/LinedList"/>
    <dgm:cxn modelId="{9D6BD85A-E925-5146-A739-E7E3D0BE156E}" type="presParOf" srcId="{27125651-1EEE-1D48-AAEE-E25DE8670C52}" destId="{899015C6-187E-464D-96FD-FCBFB95306C0}" srcOrd="3" destOrd="0" presId="urn:microsoft.com/office/officeart/2008/layout/LinedList"/>
    <dgm:cxn modelId="{883586C8-D014-5342-9103-F720D377C292}" type="presParOf" srcId="{899015C6-187E-464D-96FD-FCBFB95306C0}" destId="{49BB2289-C2F8-1C4F-9068-993C03509F05}" srcOrd="0" destOrd="0" presId="urn:microsoft.com/office/officeart/2008/layout/LinedList"/>
    <dgm:cxn modelId="{611EEDF8-67B9-994D-905D-8D778B163267}" type="presParOf" srcId="{899015C6-187E-464D-96FD-FCBFB95306C0}" destId="{9DE10D98-4CB7-1844-932B-F929AC2D8244}" srcOrd="1" destOrd="0" presId="urn:microsoft.com/office/officeart/2008/layout/LinedList"/>
    <dgm:cxn modelId="{7911CFB2-E359-8248-81B5-2B35475E72BC}" type="presParOf" srcId="{27125651-1EEE-1D48-AAEE-E25DE8670C52}" destId="{DB64F405-ADDA-1F41-91A4-C44C6CBC245E}" srcOrd="4" destOrd="0" presId="urn:microsoft.com/office/officeart/2008/layout/LinedList"/>
    <dgm:cxn modelId="{184E78BE-2E79-C246-ABA6-F9E4F574D8F1}" type="presParOf" srcId="{27125651-1EEE-1D48-AAEE-E25DE8670C52}" destId="{D4AC5874-2C4C-4A4C-8313-3B21C1AA5114}" srcOrd="5" destOrd="0" presId="urn:microsoft.com/office/officeart/2008/layout/LinedList"/>
    <dgm:cxn modelId="{52AE3BB2-8021-AB40-9519-52C9099FC96C}" type="presParOf" srcId="{D4AC5874-2C4C-4A4C-8313-3B21C1AA5114}" destId="{E1BC577C-F334-CB48-B8BA-79EA3F6FE527}" srcOrd="0" destOrd="0" presId="urn:microsoft.com/office/officeart/2008/layout/LinedList"/>
    <dgm:cxn modelId="{7DB0B7D3-C806-EC49-8922-90E15EF8F701}" type="presParOf" srcId="{D4AC5874-2C4C-4A4C-8313-3B21C1AA5114}" destId="{44B50FB8-F120-3040-8973-B9C8C969057F}" srcOrd="1" destOrd="0" presId="urn:microsoft.com/office/officeart/2008/layout/LinedList"/>
    <dgm:cxn modelId="{80F50F6B-B0CD-AB4D-A9CB-5E4A0FA0EB04}" type="presParOf" srcId="{27125651-1EEE-1D48-AAEE-E25DE8670C52}" destId="{281FDA86-0C59-E34C-967A-E7B49A1D57DC}" srcOrd="6" destOrd="0" presId="urn:microsoft.com/office/officeart/2008/layout/LinedList"/>
    <dgm:cxn modelId="{DE56048B-F6E3-694F-9749-5F7830042B3A}" type="presParOf" srcId="{27125651-1EEE-1D48-AAEE-E25DE8670C52}" destId="{7EFE95E4-E856-4B4B-82CE-17094DB51162}" srcOrd="7" destOrd="0" presId="urn:microsoft.com/office/officeart/2008/layout/LinedList"/>
    <dgm:cxn modelId="{B2D3406C-0E83-2946-BC80-C075CF882C8D}" type="presParOf" srcId="{7EFE95E4-E856-4B4B-82CE-17094DB51162}" destId="{F4B1ACCE-511C-214D-84BB-1711E225E871}" srcOrd="0" destOrd="0" presId="urn:microsoft.com/office/officeart/2008/layout/LinedList"/>
    <dgm:cxn modelId="{3F19E940-7F8A-174E-8CBF-009213D11266}" type="presParOf" srcId="{7EFE95E4-E856-4B4B-82CE-17094DB51162}" destId="{F7937B3A-1DB6-AD49-A353-64A4D53D1662}" srcOrd="1" destOrd="0" presId="urn:microsoft.com/office/officeart/2008/layout/LinedList"/>
    <dgm:cxn modelId="{11FB2673-5A27-BA42-A2CF-28024070E6CB}" type="presParOf" srcId="{27125651-1EEE-1D48-AAEE-E25DE8670C52}" destId="{E781D06A-9D7A-5E4C-8E60-56B851FC5397}" srcOrd="8" destOrd="0" presId="urn:microsoft.com/office/officeart/2008/layout/LinedList"/>
    <dgm:cxn modelId="{03E7119D-5042-D049-8411-5FCE9E7A696A}" type="presParOf" srcId="{27125651-1EEE-1D48-AAEE-E25DE8670C52}" destId="{9AA9AFED-4EE8-6643-943D-83510A9F808F}" srcOrd="9" destOrd="0" presId="urn:microsoft.com/office/officeart/2008/layout/LinedList"/>
    <dgm:cxn modelId="{C0A676B7-00F5-414E-AE22-CED91A4711E2}" type="presParOf" srcId="{9AA9AFED-4EE8-6643-943D-83510A9F808F}" destId="{5122F40F-6A3B-4B40-9563-B0BDC3A508FD}" srcOrd="0" destOrd="0" presId="urn:microsoft.com/office/officeart/2008/layout/LinedList"/>
    <dgm:cxn modelId="{69E1171F-3057-FB4F-B1E3-7F14530C7F2A}" type="presParOf" srcId="{9AA9AFED-4EE8-6643-943D-83510A9F808F}" destId="{0539C7AD-6FE9-4A4A-9330-3FD0367157F5}" srcOrd="1" destOrd="0" presId="urn:microsoft.com/office/officeart/2008/layout/LinedList"/>
    <dgm:cxn modelId="{87F8CCDC-05D7-A642-940C-055B99290870}" type="presParOf" srcId="{27125651-1EEE-1D48-AAEE-E25DE8670C52}" destId="{DAFEFA93-0693-3847-A4EC-6B2AC83469C3}" srcOrd="10" destOrd="0" presId="urn:microsoft.com/office/officeart/2008/layout/LinedList"/>
    <dgm:cxn modelId="{67BA0DB1-4783-9249-8818-FB361CFBE4E4}" type="presParOf" srcId="{27125651-1EEE-1D48-AAEE-E25DE8670C52}" destId="{681379A4-E6B8-B247-9348-46D8DC478882}" srcOrd="11" destOrd="0" presId="urn:microsoft.com/office/officeart/2008/layout/LinedList"/>
    <dgm:cxn modelId="{C8DDEA17-A105-8448-96B8-97B9E1634994}" type="presParOf" srcId="{681379A4-E6B8-B247-9348-46D8DC478882}" destId="{F726945A-1E03-104A-8806-F4B2E227CD04}" srcOrd="0" destOrd="0" presId="urn:microsoft.com/office/officeart/2008/layout/LinedList"/>
    <dgm:cxn modelId="{37F5EF28-9FB4-9E46-8EC0-FBB68B84C514}" type="presParOf" srcId="{681379A4-E6B8-B247-9348-46D8DC478882}" destId="{E56F91D3-B801-0F4E-B19E-55616F8AB95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B5816A-485E-4886-823B-995826B47AC0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51E889-F541-49D7-B1E6-EC2786AA4FAE}">
      <dgm:prSet/>
      <dgm:spPr/>
      <dgm:t>
        <a:bodyPr/>
        <a:lstStyle/>
        <a:p>
          <a:r>
            <a:rPr lang="pl-PL" b="1" dirty="0"/>
            <a:t>WINNA BYĆ TRZONEM GRUPY SYNODALNEJ, ROZSZERZONA O INNE OSOBY ZAINTERESOWANE,</a:t>
          </a:r>
          <a:endParaRPr lang="en-US" b="1" dirty="0"/>
        </a:p>
      </dgm:t>
    </dgm:pt>
    <dgm:pt modelId="{43516D88-5DCD-4D81-9D6B-E4D33449A1DC}" type="parTrans" cxnId="{D51AF560-6024-4E88-A4CF-25F922304339}">
      <dgm:prSet/>
      <dgm:spPr/>
      <dgm:t>
        <a:bodyPr/>
        <a:lstStyle/>
        <a:p>
          <a:endParaRPr lang="en-US"/>
        </a:p>
      </dgm:t>
    </dgm:pt>
    <dgm:pt modelId="{FCDCEBCF-51D6-4095-822B-22187C6968E2}" type="sibTrans" cxnId="{D51AF560-6024-4E88-A4CF-25F922304339}">
      <dgm:prSet/>
      <dgm:spPr/>
      <dgm:t>
        <a:bodyPr/>
        <a:lstStyle/>
        <a:p>
          <a:endParaRPr lang="en-US"/>
        </a:p>
      </dgm:t>
    </dgm:pt>
    <dgm:pt modelId="{1176278B-C5A4-4E7C-94FF-BA1B9D63490D}">
      <dgm:prSet/>
      <dgm:spPr/>
      <dgm:t>
        <a:bodyPr/>
        <a:lstStyle/>
        <a:p>
          <a:r>
            <a:rPr lang="pl-PL" b="1" dirty="0"/>
            <a:t>JEŚLI RADY NIE MA NALEŻY STWORZYĆ ZESPÓŁ ORGANIZACYJNY, KTÓRY BĘDZIE ODPOWIADAŁ ZA PRZYGOTOWYWANIE SPOTKAŃ SYNODALNYCH,</a:t>
          </a:r>
          <a:endParaRPr lang="en-US" b="1" dirty="0"/>
        </a:p>
      </dgm:t>
    </dgm:pt>
    <dgm:pt modelId="{5324A2C8-6A13-44D9-8542-66C9250232E3}" type="parTrans" cxnId="{A508D9FB-ADAD-40DF-8E4F-429A7B41D0CC}">
      <dgm:prSet/>
      <dgm:spPr/>
      <dgm:t>
        <a:bodyPr/>
        <a:lstStyle/>
        <a:p>
          <a:endParaRPr lang="en-US"/>
        </a:p>
      </dgm:t>
    </dgm:pt>
    <dgm:pt modelId="{CA22AE60-C6C0-491E-952E-784A0C1FC517}" type="sibTrans" cxnId="{A508D9FB-ADAD-40DF-8E4F-429A7B41D0CC}">
      <dgm:prSet/>
      <dgm:spPr/>
      <dgm:t>
        <a:bodyPr/>
        <a:lstStyle/>
        <a:p>
          <a:endParaRPr lang="en-US"/>
        </a:p>
      </dgm:t>
    </dgm:pt>
    <dgm:pt modelId="{8ADA0D66-68C5-4459-A870-13A32476B8A1}">
      <dgm:prSet/>
      <dgm:spPr/>
      <dgm:t>
        <a:bodyPr/>
        <a:lstStyle/>
        <a:p>
          <a:r>
            <a:rPr lang="pl-PL" b="1" dirty="0"/>
            <a:t>CZŁONKOWIE MOGĄ W PRZYSZŁOŚCI STAĆ SIĘ KANDYDATAMI DO RADY DUSZPASTERSKIEJ,</a:t>
          </a:r>
          <a:endParaRPr lang="en-US" b="1" dirty="0"/>
        </a:p>
      </dgm:t>
    </dgm:pt>
    <dgm:pt modelId="{7D8CAE5B-01DF-46F8-93CB-A80EB01CF439}" type="parTrans" cxnId="{3D124AEE-673B-450B-B893-67C486E9608D}">
      <dgm:prSet/>
      <dgm:spPr/>
      <dgm:t>
        <a:bodyPr/>
        <a:lstStyle/>
        <a:p>
          <a:endParaRPr lang="en-US"/>
        </a:p>
      </dgm:t>
    </dgm:pt>
    <dgm:pt modelId="{F93C0121-990B-46C0-98AC-AE7681BBAE77}" type="sibTrans" cxnId="{3D124AEE-673B-450B-B893-67C486E9608D}">
      <dgm:prSet/>
      <dgm:spPr/>
      <dgm:t>
        <a:bodyPr/>
        <a:lstStyle/>
        <a:p>
          <a:endParaRPr lang="en-US"/>
        </a:p>
      </dgm:t>
    </dgm:pt>
    <dgm:pt modelId="{20F3D20D-E951-468A-8FE8-20406CAC58BF}">
      <dgm:prSet/>
      <dgm:spPr/>
      <dgm:t>
        <a:bodyPr/>
        <a:lstStyle/>
        <a:p>
          <a:r>
            <a:rPr lang="pl-PL" b="1" dirty="0"/>
            <a:t>STRUKTURA, FUNKCJE I UPRAWNIENIA RADY SĄ ŚCIŚLE OKREŚLONE STATUTAMI KOŚCIOŁA LOKALNEGO,</a:t>
          </a:r>
          <a:endParaRPr lang="en-US" b="1" dirty="0"/>
        </a:p>
      </dgm:t>
    </dgm:pt>
    <dgm:pt modelId="{516A0E53-EF34-4B74-A810-A9770AA050BA}" type="parTrans" cxnId="{7BB77BF6-31A0-46D1-823F-027D7761E17B}">
      <dgm:prSet/>
      <dgm:spPr/>
      <dgm:t>
        <a:bodyPr/>
        <a:lstStyle/>
        <a:p>
          <a:endParaRPr lang="en-US"/>
        </a:p>
      </dgm:t>
    </dgm:pt>
    <dgm:pt modelId="{E4731503-6DBB-424E-B561-3BFEF5FB0F0D}" type="sibTrans" cxnId="{7BB77BF6-31A0-46D1-823F-027D7761E17B}">
      <dgm:prSet/>
      <dgm:spPr/>
      <dgm:t>
        <a:bodyPr/>
        <a:lstStyle/>
        <a:p>
          <a:endParaRPr lang="en-US"/>
        </a:p>
      </dgm:t>
    </dgm:pt>
    <dgm:pt modelId="{C83D18B4-3E7F-45ED-A892-B4A5A22D2735}">
      <dgm:prSet/>
      <dgm:spPr/>
      <dgm:t>
        <a:bodyPr/>
        <a:lstStyle/>
        <a:p>
          <a:r>
            <a:rPr lang="pl-PL" b="1" dirty="0"/>
            <a:t>RADA JEST NAJWAŻNIEJSZYM GREMIUM, KTÓRE POWINNO FUNKCJONOWAĆ WEDŁUG WSKAZAŃ SYNODALNYCH,</a:t>
          </a:r>
          <a:endParaRPr lang="en-US" b="1" dirty="0"/>
        </a:p>
      </dgm:t>
    </dgm:pt>
    <dgm:pt modelId="{D783E624-BF22-4D18-AFCA-CE412AC9750E}" type="parTrans" cxnId="{38129998-8FAC-43F2-B294-817CEF1F221E}">
      <dgm:prSet/>
      <dgm:spPr/>
      <dgm:t>
        <a:bodyPr/>
        <a:lstStyle/>
        <a:p>
          <a:endParaRPr lang="en-US"/>
        </a:p>
      </dgm:t>
    </dgm:pt>
    <dgm:pt modelId="{277C2BB0-099B-43FC-8482-F5A0449A2F3D}" type="sibTrans" cxnId="{38129998-8FAC-43F2-B294-817CEF1F221E}">
      <dgm:prSet/>
      <dgm:spPr/>
      <dgm:t>
        <a:bodyPr/>
        <a:lstStyle/>
        <a:p>
          <a:endParaRPr lang="en-US"/>
        </a:p>
      </dgm:t>
    </dgm:pt>
    <dgm:pt modelId="{34D89B3C-EEED-438C-B980-487ECE84BEEC}">
      <dgm:prSet/>
      <dgm:spPr/>
      <dgm:t>
        <a:bodyPr/>
        <a:lstStyle/>
        <a:p>
          <a:r>
            <a:rPr lang="pl-PL" b="1" dirty="0"/>
            <a:t>RADA NIE JEST ZESPOŁEM SYNODALNYM, LECZ STANOWI JEGO GŁÓWNY TRZON,</a:t>
          </a:r>
          <a:endParaRPr lang="en-US" b="1" dirty="0"/>
        </a:p>
      </dgm:t>
    </dgm:pt>
    <dgm:pt modelId="{FAE1DDAF-F287-4D59-873A-207C0961FB7D}" type="parTrans" cxnId="{0FB95102-70E2-4697-8E6C-719F2F81C925}">
      <dgm:prSet/>
      <dgm:spPr/>
      <dgm:t>
        <a:bodyPr/>
        <a:lstStyle/>
        <a:p>
          <a:endParaRPr lang="en-US"/>
        </a:p>
      </dgm:t>
    </dgm:pt>
    <dgm:pt modelId="{83A1916C-59BD-4376-A953-30E39902CA90}" type="sibTrans" cxnId="{0FB95102-70E2-4697-8E6C-719F2F81C925}">
      <dgm:prSet/>
      <dgm:spPr/>
      <dgm:t>
        <a:bodyPr/>
        <a:lstStyle/>
        <a:p>
          <a:endParaRPr lang="en-US"/>
        </a:p>
      </dgm:t>
    </dgm:pt>
    <dgm:pt modelId="{A330F9AD-38D9-451E-A333-38F772F29E03}">
      <dgm:prSet/>
      <dgm:spPr/>
      <dgm:t>
        <a:bodyPr/>
        <a:lstStyle/>
        <a:p>
          <a:r>
            <a:rPr lang="pl-PL" b="1" dirty="0"/>
            <a:t>ZESPÓŁ SYNODALNY WINIEN ZADBAĆ O RÓŻNORODNOŚĆ GRUPY SYNODALNEJ.</a:t>
          </a:r>
          <a:endParaRPr lang="en-US" b="1" dirty="0"/>
        </a:p>
      </dgm:t>
    </dgm:pt>
    <dgm:pt modelId="{E75069A6-7859-43FD-893D-431C2C77528A}" type="parTrans" cxnId="{1F4DB410-D4D5-4676-B4B7-5BBCE5F9C247}">
      <dgm:prSet/>
      <dgm:spPr/>
      <dgm:t>
        <a:bodyPr/>
        <a:lstStyle/>
        <a:p>
          <a:endParaRPr lang="en-US"/>
        </a:p>
      </dgm:t>
    </dgm:pt>
    <dgm:pt modelId="{330F0FF1-C1D5-405D-8F52-F57F87779FA6}" type="sibTrans" cxnId="{1F4DB410-D4D5-4676-B4B7-5BBCE5F9C247}">
      <dgm:prSet/>
      <dgm:spPr/>
      <dgm:t>
        <a:bodyPr/>
        <a:lstStyle/>
        <a:p>
          <a:endParaRPr lang="en-US"/>
        </a:p>
      </dgm:t>
    </dgm:pt>
    <dgm:pt modelId="{34D22718-BEB2-4342-8D85-3F9374AA2C47}" type="pres">
      <dgm:prSet presAssocID="{C0B5816A-485E-4886-823B-995826B47AC0}" presName="vert0" presStyleCnt="0">
        <dgm:presLayoutVars>
          <dgm:dir/>
          <dgm:animOne val="branch"/>
          <dgm:animLvl val="lvl"/>
        </dgm:presLayoutVars>
      </dgm:prSet>
      <dgm:spPr/>
    </dgm:pt>
    <dgm:pt modelId="{65902494-4A2A-CE43-8499-56B265054381}" type="pres">
      <dgm:prSet presAssocID="{ED51E889-F541-49D7-B1E6-EC2786AA4FAE}" presName="thickLine" presStyleLbl="alignNode1" presStyleIdx="0" presStyleCnt="7"/>
      <dgm:spPr/>
    </dgm:pt>
    <dgm:pt modelId="{A18DC3C2-8B68-5444-B15C-F96F365C80DE}" type="pres">
      <dgm:prSet presAssocID="{ED51E889-F541-49D7-B1E6-EC2786AA4FAE}" presName="horz1" presStyleCnt="0"/>
      <dgm:spPr/>
    </dgm:pt>
    <dgm:pt modelId="{7865D765-CEFC-6A40-AF09-6F4259969554}" type="pres">
      <dgm:prSet presAssocID="{ED51E889-F541-49D7-B1E6-EC2786AA4FAE}" presName="tx1" presStyleLbl="revTx" presStyleIdx="0" presStyleCnt="7"/>
      <dgm:spPr/>
    </dgm:pt>
    <dgm:pt modelId="{1C5284AA-0B01-E547-92A7-AE2CDDE8010C}" type="pres">
      <dgm:prSet presAssocID="{ED51E889-F541-49D7-B1E6-EC2786AA4FAE}" presName="vert1" presStyleCnt="0"/>
      <dgm:spPr/>
    </dgm:pt>
    <dgm:pt modelId="{B9AE3B60-88D4-A14B-B8DC-EE14EF13159A}" type="pres">
      <dgm:prSet presAssocID="{1176278B-C5A4-4E7C-94FF-BA1B9D63490D}" presName="thickLine" presStyleLbl="alignNode1" presStyleIdx="1" presStyleCnt="7"/>
      <dgm:spPr/>
    </dgm:pt>
    <dgm:pt modelId="{5599A925-B8BD-784A-982E-1C65C2D6374F}" type="pres">
      <dgm:prSet presAssocID="{1176278B-C5A4-4E7C-94FF-BA1B9D63490D}" presName="horz1" presStyleCnt="0"/>
      <dgm:spPr/>
    </dgm:pt>
    <dgm:pt modelId="{43B90F52-E002-2748-86F2-883B3CC0C917}" type="pres">
      <dgm:prSet presAssocID="{1176278B-C5A4-4E7C-94FF-BA1B9D63490D}" presName="tx1" presStyleLbl="revTx" presStyleIdx="1" presStyleCnt="7"/>
      <dgm:spPr/>
    </dgm:pt>
    <dgm:pt modelId="{D9FE97DE-3EF2-2245-AA5E-2C93C8F16E54}" type="pres">
      <dgm:prSet presAssocID="{1176278B-C5A4-4E7C-94FF-BA1B9D63490D}" presName="vert1" presStyleCnt="0"/>
      <dgm:spPr/>
    </dgm:pt>
    <dgm:pt modelId="{1A72EC92-4AA0-A24A-8D1A-041B849A0BCE}" type="pres">
      <dgm:prSet presAssocID="{8ADA0D66-68C5-4459-A870-13A32476B8A1}" presName="thickLine" presStyleLbl="alignNode1" presStyleIdx="2" presStyleCnt="7"/>
      <dgm:spPr/>
    </dgm:pt>
    <dgm:pt modelId="{9C97B0F2-6761-0042-A656-D120FAE80BE8}" type="pres">
      <dgm:prSet presAssocID="{8ADA0D66-68C5-4459-A870-13A32476B8A1}" presName="horz1" presStyleCnt="0"/>
      <dgm:spPr/>
    </dgm:pt>
    <dgm:pt modelId="{CD990BE4-A988-6B4B-9942-CFF91DF07480}" type="pres">
      <dgm:prSet presAssocID="{8ADA0D66-68C5-4459-A870-13A32476B8A1}" presName="tx1" presStyleLbl="revTx" presStyleIdx="2" presStyleCnt="7"/>
      <dgm:spPr/>
    </dgm:pt>
    <dgm:pt modelId="{EB065033-897B-0240-BA8E-25D259AB0CEF}" type="pres">
      <dgm:prSet presAssocID="{8ADA0D66-68C5-4459-A870-13A32476B8A1}" presName="vert1" presStyleCnt="0"/>
      <dgm:spPr/>
    </dgm:pt>
    <dgm:pt modelId="{CDE39875-51EB-FF45-8EE3-7C5D7A279601}" type="pres">
      <dgm:prSet presAssocID="{20F3D20D-E951-468A-8FE8-20406CAC58BF}" presName="thickLine" presStyleLbl="alignNode1" presStyleIdx="3" presStyleCnt="7"/>
      <dgm:spPr/>
    </dgm:pt>
    <dgm:pt modelId="{259469E3-E420-5C4D-9BC3-1D269FE81A8D}" type="pres">
      <dgm:prSet presAssocID="{20F3D20D-E951-468A-8FE8-20406CAC58BF}" presName="horz1" presStyleCnt="0"/>
      <dgm:spPr/>
    </dgm:pt>
    <dgm:pt modelId="{DC53A34C-672F-B64D-945A-9AC328C5489A}" type="pres">
      <dgm:prSet presAssocID="{20F3D20D-E951-468A-8FE8-20406CAC58BF}" presName="tx1" presStyleLbl="revTx" presStyleIdx="3" presStyleCnt="7"/>
      <dgm:spPr/>
    </dgm:pt>
    <dgm:pt modelId="{BBD867E5-0783-A742-9E2F-9EA4425BFEB9}" type="pres">
      <dgm:prSet presAssocID="{20F3D20D-E951-468A-8FE8-20406CAC58BF}" presName="vert1" presStyleCnt="0"/>
      <dgm:spPr/>
    </dgm:pt>
    <dgm:pt modelId="{143BDC82-42E9-6447-B6FF-BFB71D0B1BE2}" type="pres">
      <dgm:prSet presAssocID="{C83D18B4-3E7F-45ED-A892-B4A5A22D2735}" presName="thickLine" presStyleLbl="alignNode1" presStyleIdx="4" presStyleCnt="7"/>
      <dgm:spPr/>
    </dgm:pt>
    <dgm:pt modelId="{6C566DE8-E55E-974F-8C85-FC14D1371B5D}" type="pres">
      <dgm:prSet presAssocID="{C83D18B4-3E7F-45ED-A892-B4A5A22D2735}" presName="horz1" presStyleCnt="0"/>
      <dgm:spPr/>
    </dgm:pt>
    <dgm:pt modelId="{CC94F1A0-F303-3144-A948-3632CCAB5A15}" type="pres">
      <dgm:prSet presAssocID="{C83D18B4-3E7F-45ED-A892-B4A5A22D2735}" presName="tx1" presStyleLbl="revTx" presStyleIdx="4" presStyleCnt="7"/>
      <dgm:spPr/>
    </dgm:pt>
    <dgm:pt modelId="{2DD3B622-E740-034F-84B2-2D2A2CDA093D}" type="pres">
      <dgm:prSet presAssocID="{C83D18B4-3E7F-45ED-A892-B4A5A22D2735}" presName="vert1" presStyleCnt="0"/>
      <dgm:spPr/>
    </dgm:pt>
    <dgm:pt modelId="{5C7986BD-3C34-214E-810B-CED50B633D83}" type="pres">
      <dgm:prSet presAssocID="{34D89B3C-EEED-438C-B980-487ECE84BEEC}" presName="thickLine" presStyleLbl="alignNode1" presStyleIdx="5" presStyleCnt="7"/>
      <dgm:spPr/>
    </dgm:pt>
    <dgm:pt modelId="{43649BB6-9198-DD4D-9C11-E9098F357A2F}" type="pres">
      <dgm:prSet presAssocID="{34D89B3C-EEED-438C-B980-487ECE84BEEC}" presName="horz1" presStyleCnt="0"/>
      <dgm:spPr/>
    </dgm:pt>
    <dgm:pt modelId="{71591A95-82A2-4944-9618-C6D77D236C77}" type="pres">
      <dgm:prSet presAssocID="{34D89B3C-EEED-438C-B980-487ECE84BEEC}" presName="tx1" presStyleLbl="revTx" presStyleIdx="5" presStyleCnt="7"/>
      <dgm:spPr/>
    </dgm:pt>
    <dgm:pt modelId="{8574C3DE-65CB-C540-9123-24355AE57DB4}" type="pres">
      <dgm:prSet presAssocID="{34D89B3C-EEED-438C-B980-487ECE84BEEC}" presName="vert1" presStyleCnt="0"/>
      <dgm:spPr/>
    </dgm:pt>
    <dgm:pt modelId="{CC40655D-9069-324F-8910-E38C42662769}" type="pres">
      <dgm:prSet presAssocID="{A330F9AD-38D9-451E-A333-38F772F29E03}" presName="thickLine" presStyleLbl="alignNode1" presStyleIdx="6" presStyleCnt="7"/>
      <dgm:spPr/>
    </dgm:pt>
    <dgm:pt modelId="{C409BA03-A4F9-014A-BDED-F6F3BE1B56A8}" type="pres">
      <dgm:prSet presAssocID="{A330F9AD-38D9-451E-A333-38F772F29E03}" presName="horz1" presStyleCnt="0"/>
      <dgm:spPr/>
    </dgm:pt>
    <dgm:pt modelId="{134765E9-DF2E-F14B-B205-DD864546A8A3}" type="pres">
      <dgm:prSet presAssocID="{A330F9AD-38D9-451E-A333-38F772F29E03}" presName="tx1" presStyleLbl="revTx" presStyleIdx="6" presStyleCnt="7"/>
      <dgm:spPr/>
    </dgm:pt>
    <dgm:pt modelId="{3A219FE5-6DCF-A64A-A2FD-E5157A9B9FEE}" type="pres">
      <dgm:prSet presAssocID="{A330F9AD-38D9-451E-A333-38F772F29E03}" presName="vert1" presStyleCnt="0"/>
      <dgm:spPr/>
    </dgm:pt>
  </dgm:ptLst>
  <dgm:cxnLst>
    <dgm:cxn modelId="{0FB95102-70E2-4697-8E6C-719F2F81C925}" srcId="{C0B5816A-485E-4886-823B-995826B47AC0}" destId="{34D89B3C-EEED-438C-B980-487ECE84BEEC}" srcOrd="5" destOrd="0" parTransId="{FAE1DDAF-F287-4D59-873A-207C0961FB7D}" sibTransId="{83A1916C-59BD-4376-A953-30E39902CA90}"/>
    <dgm:cxn modelId="{429C110A-7435-9C4E-B180-E5810EE7A4F9}" type="presOf" srcId="{8ADA0D66-68C5-4459-A870-13A32476B8A1}" destId="{CD990BE4-A988-6B4B-9942-CFF91DF07480}" srcOrd="0" destOrd="0" presId="urn:microsoft.com/office/officeart/2008/layout/LinedList"/>
    <dgm:cxn modelId="{1F4DB410-D4D5-4676-B4B7-5BBCE5F9C247}" srcId="{C0B5816A-485E-4886-823B-995826B47AC0}" destId="{A330F9AD-38D9-451E-A333-38F772F29E03}" srcOrd="6" destOrd="0" parTransId="{E75069A6-7859-43FD-893D-431C2C77528A}" sibTransId="{330F0FF1-C1D5-405D-8F52-F57F87779FA6}"/>
    <dgm:cxn modelId="{1CB6CF37-BF31-B84F-BCE4-B338F160D19F}" type="presOf" srcId="{1176278B-C5A4-4E7C-94FF-BA1B9D63490D}" destId="{43B90F52-E002-2748-86F2-883B3CC0C917}" srcOrd="0" destOrd="0" presId="urn:microsoft.com/office/officeart/2008/layout/LinedList"/>
    <dgm:cxn modelId="{69D29360-BC55-4540-A76B-2B51D91B5A2A}" type="presOf" srcId="{20F3D20D-E951-468A-8FE8-20406CAC58BF}" destId="{DC53A34C-672F-B64D-945A-9AC328C5489A}" srcOrd="0" destOrd="0" presId="urn:microsoft.com/office/officeart/2008/layout/LinedList"/>
    <dgm:cxn modelId="{D51AF560-6024-4E88-A4CF-25F922304339}" srcId="{C0B5816A-485E-4886-823B-995826B47AC0}" destId="{ED51E889-F541-49D7-B1E6-EC2786AA4FAE}" srcOrd="0" destOrd="0" parTransId="{43516D88-5DCD-4D81-9D6B-E4D33449A1DC}" sibTransId="{FCDCEBCF-51D6-4095-822B-22187C6968E2}"/>
    <dgm:cxn modelId="{A5C9306C-D07A-D247-9798-C888590F4CB0}" type="presOf" srcId="{C83D18B4-3E7F-45ED-A892-B4A5A22D2735}" destId="{CC94F1A0-F303-3144-A948-3632CCAB5A15}" srcOrd="0" destOrd="0" presId="urn:microsoft.com/office/officeart/2008/layout/LinedList"/>
    <dgm:cxn modelId="{38129998-8FAC-43F2-B294-817CEF1F221E}" srcId="{C0B5816A-485E-4886-823B-995826B47AC0}" destId="{C83D18B4-3E7F-45ED-A892-B4A5A22D2735}" srcOrd="4" destOrd="0" parTransId="{D783E624-BF22-4D18-AFCA-CE412AC9750E}" sibTransId="{277C2BB0-099B-43FC-8482-F5A0449A2F3D}"/>
    <dgm:cxn modelId="{DC8F15A1-94F1-9F4C-BC4E-FB549E70A0E2}" type="presOf" srcId="{ED51E889-F541-49D7-B1E6-EC2786AA4FAE}" destId="{7865D765-CEFC-6A40-AF09-6F4259969554}" srcOrd="0" destOrd="0" presId="urn:microsoft.com/office/officeart/2008/layout/LinedList"/>
    <dgm:cxn modelId="{D2E5F9B5-78FA-D642-871F-FDEFE55342F2}" type="presOf" srcId="{A330F9AD-38D9-451E-A333-38F772F29E03}" destId="{134765E9-DF2E-F14B-B205-DD864546A8A3}" srcOrd="0" destOrd="0" presId="urn:microsoft.com/office/officeart/2008/layout/LinedList"/>
    <dgm:cxn modelId="{E3CA08EE-5E9B-B04F-B63A-D49C32990957}" type="presOf" srcId="{C0B5816A-485E-4886-823B-995826B47AC0}" destId="{34D22718-BEB2-4342-8D85-3F9374AA2C47}" srcOrd="0" destOrd="0" presId="urn:microsoft.com/office/officeart/2008/layout/LinedList"/>
    <dgm:cxn modelId="{3D124AEE-673B-450B-B893-67C486E9608D}" srcId="{C0B5816A-485E-4886-823B-995826B47AC0}" destId="{8ADA0D66-68C5-4459-A870-13A32476B8A1}" srcOrd="2" destOrd="0" parTransId="{7D8CAE5B-01DF-46F8-93CB-A80EB01CF439}" sibTransId="{F93C0121-990B-46C0-98AC-AE7681BBAE77}"/>
    <dgm:cxn modelId="{CDDE73F4-58AD-B644-A569-E5C3B8D14B61}" type="presOf" srcId="{34D89B3C-EEED-438C-B980-487ECE84BEEC}" destId="{71591A95-82A2-4944-9618-C6D77D236C77}" srcOrd="0" destOrd="0" presId="urn:microsoft.com/office/officeart/2008/layout/LinedList"/>
    <dgm:cxn modelId="{7BB77BF6-31A0-46D1-823F-027D7761E17B}" srcId="{C0B5816A-485E-4886-823B-995826B47AC0}" destId="{20F3D20D-E951-468A-8FE8-20406CAC58BF}" srcOrd="3" destOrd="0" parTransId="{516A0E53-EF34-4B74-A810-A9770AA050BA}" sibTransId="{E4731503-6DBB-424E-B561-3BFEF5FB0F0D}"/>
    <dgm:cxn modelId="{A508D9FB-ADAD-40DF-8E4F-429A7B41D0CC}" srcId="{C0B5816A-485E-4886-823B-995826B47AC0}" destId="{1176278B-C5A4-4E7C-94FF-BA1B9D63490D}" srcOrd="1" destOrd="0" parTransId="{5324A2C8-6A13-44D9-8542-66C9250232E3}" sibTransId="{CA22AE60-C6C0-491E-952E-784A0C1FC517}"/>
    <dgm:cxn modelId="{84815CD2-BEA6-9049-8465-260C452D6325}" type="presParOf" srcId="{34D22718-BEB2-4342-8D85-3F9374AA2C47}" destId="{65902494-4A2A-CE43-8499-56B265054381}" srcOrd="0" destOrd="0" presId="urn:microsoft.com/office/officeart/2008/layout/LinedList"/>
    <dgm:cxn modelId="{C639D829-131A-1B49-B303-A579D2A153A2}" type="presParOf" srcId="{34D22718-BEB2-4342-8D85-3F9374AA2C47}" destId="{A18DC3C2-8B68-5444-B15C-F96F365C80DE}" srcOrd="1" destOrd="0" presId="urn:microsoft.com/office/officeart/2008/layout/LinedList"/>
    <dgm:cxn modelId="{737F8AD8-7C2B-BE4B-8C19-FCCFF2DEDB9C}" type="presParOf" srcId="{A18DC3C2-8B68-5444-B15C-F96F365C80DE}" destId="{7865D765-CEFC-6A40-AF09-6F4259969554}" srcOrd="0" destOrd="0" presId="urn:microsoft.com/office/officeart/2008/layout/LinedList"/>
    <dgm:cxn modelId="{FBA51590-8D0A-AC40-A402-60F49E175279}" type="presParOf" srcId="{A18DC3C2-8B68-5444-B15C-F96F365C80DE}" destId="{1C5284AA-0B01-E547-92A7-AE2CDDE8010C}" srcOrd="1" destOrd="0" presId="urn:microsoft.com/office/officeart/2008/layout/LinedList"/>
    <dgm:cxn modelId="{64228490-3D1C-F44C-BB08-D92950E92ECD}" type="presParOf" srcId="{34D22718-BEB2-4342-8D85-3F9374AA2C47}" destId="{B9AE3B60-88D4-A14B-B8DC-EE14EF13159A}" srcOrd="2" destOrd="0" presId="urn:microsoft.com/office/officeart/2008/layout/LinedList"/>
    <dgm:cxn modelId="{7A2F0BF9-B32E-0D4F-8182-002284A87739}" type="presParOf" srcId="{34D22718-BEB2-4342-8D85-3F9374AA2C47}" destId="{5599A925-B8BD-784A-982E-1C65C2D6374F}" srcOrd="3" destOrd="0" presId="urn:microsoft.com/office/officeart/2008/layout/LinedList"/>
    <dgm:cxn modelId="{63FAF299-1828-104C-975D-482F92F47880}" type="presParOf" srcId="{5599A925-B8BD-784A-982E-1C65C2D6374F}" destId="{43B90F52-E002-2748-86F2-883B3CC0C917}" srcOrd="0" destOrd="0" presId="urn:microsoft.com/office/officeart/2008/layout/LinedList"/>
    <dgm:cxn modelId="{1D1AB547-A545-2C4B-90C5-5F401E00D63E}" type="presParOf" srcId="{5599A925-B8BD-784A-982E-1C65C2D6374F}" destId="{D9FE97DE-3EF2-2245-AA5E-2C93C8F16E54}" srcOrd="1" destOrd="0" presId="urn:microsoft.com/office/officeart/2008/layout/LinedList"/>
    <dgm:cxn modelId="{2F9AF829-20E1-2844-8383-9535375708B0}" type="presParOf" srcId="{34D22718-BEB2-4342-8D85-3F9374AA2C47}" destId="{1A72EC92-4AA0-A24A-8D1A-041B849A0BCE}" srcOrd="4" destOrd="0" presId="urn:microsoft.com/office/officeart/2008/layout/LinedList"/>
    <dgm:cxn modelId="{594313BE-7EB8-AA48-90D4-974B66B01C77}" type="presParOf" srcId="{34D22718-BEB2-4342-8D85-3F9374AA2C47}" destId="{9C97B0F2-6761-0042-A656-D120FAE80BE8}" srcOrd="5" destOrd="0" presId="urn:microsoft.com/office/officeart/2008/layout/LinedList"/>
    <dgm:cxn modelId="{44C994B9-A5F8-404D-B20C-67948CBB0631}" type="presParOf" srcId="{9C97B0F2-6761-0042-A656-D120FAE80BE8}" destId="{CD990BE4-A988-6B4B-9942-CFF91DF07480}" srcOrd="0" destOrd="0" presId="urn:microsoft.com/office/officeart/2008/layout/LinedList"/>
    <dgm:cxn modelId="{C270B470-2ABC-4C4E-BDF5-64DA49907C11}" type="presParOf" srcId="{9C97B0F2-6761-0042-A656-D120FAE80BE8}" destId="{EB065033-897B-0240-BA8E-25D259AB0CEF}" srcOrd="1" destOrd="0" presId="urn:microsoft.com/office/officeart/2008/layout/LinedList"/>
    <dgm:cxn modelId="{33A79DEC-0157-6145-B130-334E58DB3599}" type="presParOf" srcId="{34D22718-BEB2-4342-8D85-3F9374AA2C47}" destId="{CDE39875-51EB-FF45-8EE3-7C5D7A279601}" srcOrd="6" destOrd="0" presId="urn:microsoft.com/office/officeart/2008/layout/LinedList"/>
    <dgm:cxn modelId="{84194818-037F-2A40-A530-AEE600ACA9E7}" type="presParOf" srcId="{34D22718-BEB2-4342-8D85-3F9374AA2C47}" destId="{259469E3-E420-5C4D-9BC3-1D269FE81A8D}" srcOrd="7" destOrd="0" presId="urn:microsoft.com/office/officeart/2008/layout/LinedList"/>
    <dgm:cxn modelId="{44A20A7B-D0C6-DA4B-9C82-2E32142EE630}" type="presParOf" srcId="{259469E3-E420-5C4D-9BC3-1D269FE81A8D}" destId="{DC53A34C-672F-B64D-945A-9AC328C5489A}" srcOrd="0" destOrd="0" presId="urn:microsoft.com/office/officeart/2008/layout/LinedList"/>
    <dgm:cxn modelId="{64378F2F-EA96-A343-9AC3-53536021B82F}" type="presParOf" srcId="{259469E3-E420-5C4D-9BC3-1D269FE81A8D}" destId="{BBD867E5-0783-A742-9E2F-9EA4425BFEB9}" srcOrd="1" destOrd="0" presId="urn:microsoft.com/office/officeart/2008/layout/LinedList"/>
    <dgm:cxn modelId="{60A5B2A6-AED0-364F-994F-241F35E9D7D1}" type="presParOf" srcId="{34D22718-BEB2-4342-8D85-3F9374AA2C47}" destId="{143BDC82-42E9-6447-B6FF-BFB71D0B1BE2}" srcOrd="8" destOrd="0" presId="urn:microsoft.com/office/officeart/2008/layout/LinedList"/>
    <dgm:cxn modelId="{02D84FD9-D94A-3C40-A040-55E022B2A6EB}" type="presParOf" srcId="{34D22718-BEB2-4342-8D85-3F9374AA2C47}" destId="{6C566DE8-E55E-974F-8C85-FC14D1371B5D}" srcOrd="9" destOrd="0" presId="urn:microsoft.com/office/officeart/2008/layout/LinedList"/>
    <dgm:cxn modelId="{8665D097-E1AA-AA40-B89A-E690788DC00E}" type="presParOf" srcId="{6C566DE8-E55E-974F-8C85-FC14D1371B5D}" destId="{CC94F1A0-F303-3144-A948-3632CCAB5A15}" srcOrd="0" destOrd="0" presId="urn:microsoft.com/office/officeart/2008/layout/LinedList"/>
    <dgm:cxn modelId="{1F1CC268-B109-4D48-840E-3923A3171A55}" type="presParOf" srcId="{6C566DE8-E55E-974F-8C85-FC14D1371B5D}" destId="{2DD3B622-E740-034F-84B2-2D2A2CDA093D}" srcOrd="1" destOrd="0" presId="urn:microsoft.com/office/officeart/2008/layout/LinedList"/>
    <dgm:cxn modelId="{FACF6C05-6B9C-3645-88D3-A8364A0BAABC}" type="presParOf" srcId="{34D22718-BEB2-4342-8D85-3F9374AA2C47}" destId="{5C7986BD-3C34-214E-810B-CED50B633D83}" srcOrd="10" destOrd="0" presId="urn:microsoft.com/office/officeart/2008/layout/LinedList"/>
    <dgm:cxn modelId="{6747F59E-1943-064C-8B14-9CFF46FA3C68}" type="presParOf" srcId="{34D22718-BEB2-4342-8D85-3F9374AA2C47}" destId="{43649BB6-9198-DD4D-9C11-E9098F357A2F}" srcOrd="11" destOrd="0" presId="urn:microsoft.com/office/officeart/2008/layout/LinedList"/>
    <dgm:cxn modelId="{84FB7E27-7DCC-6D43-B162-61F6FAE2BE58}" type="presParOf" srcId="{43649BB6-9198-DD4D-9C11-E9098F357A2F}" destId="{71591A95-82A2-4944-9618-C6D77D236C77}" srcOrd="0" destOrd="0" presId="urn:microsoft.com/office/officeart/2008/layout/LinedList"/>
    <dgm:cxn modelId="{71291D36-1AC6-4F44-8E23-87E4BA674CFC}" type="presParOf" srcId="{43649BB6-9198-DD4D-9C11-E9098F357A2F}" destId="{8574C3DE-65CB-C540-9123-24355AE57DB4}" srcOrd="1" destOrd="0" presId="urn:microsoft.com/office/officeart/2008/layout/LinedList"/>
    <dgm:cxn modelId="{BD6655C4-A32D-C64C-B083-F2CD79A2FCB5}" type="presParOf" srcId="{34D22718-BEB2-4342-8D85-3F9374AA2C47}" destId="{CC40655D-9069-324F-8910-E38C42662769}" srcOrd="12" destOrd="0" presId="urn:microsoft.com/office/officeart/2008/layout/LinedList"/>
    <dgm:cxn modelId="{C13B0354-8A45-F04E-92A0-9B8046B2895B}" type="presParOf" srcId="{34D22718-BEB2-4342-8D85-3F9374AA2C47}" destId="{C409BA03-A4F9-014A-BDED-F6F3BE1B56A8}" srcOrd="13" destOrd="0" presId="urn:microsoft.com/office/officeart/2008/layout/LinedList"/>
    <dgm:cxn modelId="{96BC0CFC-3A67-E048-8E3D-DD796BC4BE38}" type="presParOf" srcId="{C409BA03-A4F9-014A-BDED-F6F3BE1B56A8}" destId="{134765E9-DF2E-F14B-B205-DD864546A8A3}" srcOrd="0" destOrd="0" presId="urn:microsoft.com/office/officeart/2008/layout/LinedList"/>
    <dgm:cxn modelId="{528BB557-CABA-064B-99A9-9755F2950A5E}" type="presParOf" srcId="{C409BA03-A4F9-014A-BDED-F6F3BE1B56A8}" destId="{3A219FE5-6DCF-A64A-A2FD-E5157A9B9F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B5816A-485E-4886-823B-995826B47AC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51E889-F541-49D7-B1E6-EC2786AA4FAE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ZWRÓCENIE UWAGI NA OSOBY ZNAJDUJĄCE SIĘ NA MARGINESIE WSPÓLNOTY CHRZEŚCIJAŃSKIEJ</a:t>
          </a:r>
          <a:endParaRPr lang="en-US" sz="1400" b="1" dirty="0">
            <a:solidFill>
              <a:schemeClr val="tx1"/>
            </a:solidFill>
          </a:endParaRPr>
        </a:p>
      </dgm:t>
    </dgm:pt>
    <dgm:pt modelId="{43516D88-5DCD-4D81-9D6B-E4D33449A1DC}" type="parTrans" cxnId="{D51AF560-6024-4E88-A4CF-25F922304339}">
      <dgm:prSet/>
      <dgm:spPr/>
      <dgm:t>
        <a:bodyPr/>
        <a:lstStyle/>
        <a:p>
          <a:endParaRPr lang="en-US"/>
        </a:p>
      </dgm:t>
    </dgm:pt>
    <dgm:pt modelId="{FCDCEBCF-51D6-4095-822B-22187C6968E2}" type="sibTrans" cxnId="{D51AF560-6024-4E88-A4CF-25F922304339}">
      <dgm:prSet phldrT="1"/>
      <dgm:spPr/>
      <dgm:t>
        <a:bodyPr/>
        <a:lstStyle/>
        <a:p>
          <a:endParaRPr lang="en-US"/>
        </a:p>
      </dgm:t>
    </dgm:pt>
    <dgm:pt modelId="{1176278B-C5A4-4E7C-94FF-BA1B9D63490D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OSOBY DOŚWIADCZAJĄCE WIELOASPEKTOWEGO UBÓSTWA: DUCHOWEGO, MATERIALNEGO, PSYCHICZNEGO</a:t>
          </a:r>
          <a:r>
            <a:rPr lang="pl-PL" sz="1050" b="1" dirty="0"/>
            <a:t>,</a:t>
          </a:r>
          <a:endParaRPr lang="en-US" sz="1050" b="1" dirty="0"/>
        </a:p>
      </dgm:t>
    </dgm:pt>
    <dgm:pt modelId="{5324A2C8-6A13-44D9-8542-66C9250232E3}" type="parTrans" cxnId="{A508D9FB-ADAD-40DF-8E4F-429A7B41D0CC}">
      <dgm:prSet/>
      <dgm:spPr/>
      <dgm:t>
        <a:bodyPr/>
        <a:lstStyle/>
        <a:p>
          <a:endParaRPr lang="en-US"/>
        </a:p>
      </dgm:t>
    </dgm:pt>
    <dgm:pt modelId="{CA22AE60-C6C0-491E-952E-784A0C1FC517}" type="sibTrans" cxnId="{A508D9FB-ADAD-40DF-8E4F-429A7B41D0CC}">
      <dgm:prSet phldrT="2"/>
      <dgm:spPr/>
      <dgm:t>
        <a:bodyPr/>
        <a:lstStyle/>
        <a:p>
          <a:endParaRPr lang="en-US"/>
        </a:p>
      </dgm:t>
    </dgm:pt>
    <dgm:pt modelId="{8ADA0D66-68C5-4459-A870-13A32476B8A1}">
      <dgm:prSet custT="1"/>
      <dgm:spPr/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CZTERY KATEGORIE OSÓB OBECNYCH W PARAFII: AKTYWNI W ŻYCIU PARAFII; SŁABO ZWIĄZANI Z PARAFIĄ; NIEZWIĄZANI Z PARAFIĄ, NIEWIERZĄCY,</a:t>
          </a:r>
          <a:endParaRPr lang="en-US" sz="1400" b="1" dirty="0">
            <a:solidFill>
              <a:schemeClr val="tx1"/>
            </a:solidFill>
          </a:endParaRPr>
        </a:p>
      </dgm:t>
    </dgm:pt>
    <dgm:pt modelId="{7D8CAE5B-01DF-46F8-93CB-A80EB01CF439}" type="parTrans" cxnId="{3D124AEE-673B-450B-B893-67C486E9608D}">
      <dgm:prSet/>
      <dgm:spPr/>
      <dgm:t>
        <a:bodyPr/>
        <a:lstStyle/>
        <a:p>
          <a:endParaRPr lang="en-US"/>
        </a:p>
      </dgm:t>
    </dgm:pt>
    <dgm:pt modelId="{F93C0121-990B-46C0-98AC-AE7681BBAE77}" type="sibTrans" cxnId="{3D124AEE-673B-450B-B893-67C486E9608D}">
      <dgm:prSet phldrT="3"/>
      <dgm:spPr/>
      <dgm:t>
        <a:bodyPr/>
        <a:lstStyle/>
        <a:p>
          <a:endParaRPr lang="en-US"/>
        </a:p>
      </dgm:t>
    </dgm:pt>
    <dgm:pt modelId="{20F3D20D-E951-468A-8FE8-20406CAC58BF}">
      <dgm:prSet custT="1"/>
      <dgm:spPr/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JAK PRZYCIĄGNĄĆ OSOBY 2-4 KATEGORII DO ŻYCIA PARAFIALNEGO?</a:t>
          </a:r>
        </a:p>
        <a:p>
          <a:endParaRPr lang="en-US" sz="1000" dirty="0"/>
        </a:p>
      </dgm:t>
    </dgm:pt>
    <dgm:pt modelId="{516A0E53-EF34-4B74-A810-A9770AA050BA}" type="parTrans" cxnId="{7BB77BF6-31A0-46D1-823F-027D7761E17B}">
      <dgm:prSet/>
      <dgm:spPr/>
      <dgm:t>
        <a:bodyPr/>
        <a:lstStyle/>
        <a:p>
          <a:endParaRPr lang="en-US"/>
        </a:p>
      </dgm:t>
    </dgm:pt>
    <dgm:pt modelId="{E4731503-6DBB-424E-B561-3BFEF5FB0F0D}" type="sibTrans" cxnId="{7BB77BF6-31A0-46D1-823F-027D7761E17B}">
      <dgm:prSet phldrT="4"/>
      <dgm:spPr/>
      <dgm:t>
        <a:bodyPr/>
        <a:lstStyle/>
        <a:p>
          <a:endParaRPr lang="en-US"/>
        </a:p>
      </dgm:t>
    </dgm:pt>
    <dgm:pt modelId="{34D89B3C-EEED-438C-B980-487ECE84BEEC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RADA NIE JEST ZESPOŁEM SYNODALNYM, LECZ STANOWI JEGO GŁÓWNY TRZON,</a:t>
          </a:r>
          <a:endParaRPr lang="en-US" dirty="0">
            <a:solidFill>
              <a:schemeClr val="tx1"/>
            </a:solidFill>
          </a:endParaRPr>
        </a:p>
      </dgm:t>
    </dgm:pt>
    <dgm:pt modelId="{FAE1DDAF-F287-4D59-873A-207C0961FB7D}" type="parTrans" cxnId="{0FB95102-70E2-4697-8E6C-719F2F81C925}">
      <dgm:prSet/>
      <dgm:spPr/>
      <dgm:t>
        <a:bodyPr/>
        <a:lstStyle/>
        <a:p>
          <a:endParaRPr lang="en-US"/>
        </a:p>
      </dgm:t>
    </dgm:pt>
    <dgm:pt modelId="{83A1916C-59BD-4376-A953-30E39902CA90}" type="sibTrans" cxnId="{0FB95102-70E2-4697-8E6C-719F2F81C925}">
      <dgm:prSet phldrT="6"/>
      <dgm:spPr/>
      <dgm:t>
        <a:bodyPr/>
        <a:lstStyle/>
        <a:p>
          <a:endParaRPr lang="en-US"/>
        </a:p>
      </dgm:t>
    </dgm:pt>
    <dgm:pt modelId="{A330F9AD-38D9-451E-A333-38F772F29E03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ZESPÓŁ SYNODALNY WINIEN ZADBAĆ O RÓŻNORODNOŚĆ GRUPY SYNODALNEJ.</a:t>
          </a:r>
          <a:endParaRPr lang="en-US" dirty="0">
            <a:solidFill>
              <a:schemeClr val="tx1"/>
            </a:solidFill>
          </a:endParaRPr>
        </a:p>
      </dgm:t>
    </dgm:pt>
    <dgm:pt modelId="{E75069A6-7859-43FD-893D-431C2C77528A}" type="parTrans" cxnId="{1F4DB410-D4D5-4676-B4B7-5BBCE5F9C247}">
      <dgm:prSet/>
      <dgm:spPr/>
      <dgm:t>
        <a:bodyPr/>
        <a:lstStyle/>
        <a:p>
          <a:endParaRPr lang="en-US"/>
        </a:p>
      </dgm:t>
    </dgm:pt>
    <dgm:pt modelId="{330F0FF1-C1D5-405D-8F52-F57F87779FA6}" type="sibTrans" cxnId="{1F4DB410-D4D5-4676-B4B7-5BBCE5F9C247}">
      <dgm:prSet phldrT="7"/>
      <dgm:spPr/>
      <dgm:t>
        <a:bodyPr/>
        <a:lstStyle/>
        <a:p>
          <a:endParaRPr lang="en-US"/>
        </a:p>
      </dgm:t>
    </dgm:pt>
    <dgm:pt modelId="{7616031E-F9DC-0C4F-950D-6540AE62204E}">
      <dgm:prSet custT="1"/>
      <dgm:spPr/>
      <dgm:t>
        <a:bodyPr/>
        <a:lstStyle/>
        <a:p>
          <a:r>
            <a:rPr lang="pl-PL" sz="1000" b="1" dirty="0">
              <a:solidFill>
                <a:schemeClr val="tx1"/>
              </a:solidFill>
            </a:rPr>
            <a:t>1. WARSZTATY;</a:t>
          </a:r>
        </a:p>
        <a:p>
          <a:r>
            <a:rPr lang="pl-PL" sz="1000" b="1" dirty="0">
              <a:solidFill>
                <a:schemeClr val="tx1"/>
              </a:solidFill>
            </a:rPr>
            <a:t>2. INFORMOWANIE W RAMACH NP. OGŁOSZEŃ O PRACACH ZESPOŁU;</a:t>
          </a:r>
        </a:p>
        <a:p>
          <a:r>
            <a:rPr lang="pl-PL" sz="1000" b="1" dirty="0">
              <a:solidFill>
                <a:schemeClr val="tx1"/>
              </a:solidFill>
            </a:rPr>
            <a:t>3. ANKIETY (ZEBRANIE OPINII, SUGESTII, PRZEMYŚLEŃ)</a:t>
          </a:r>
        </a:p>
        <a:p>
          <a:r>
            <a:rPr lang="pl-PL" sz="1000" b="1" dirty="0">
              <a:solidFill>
                <a:schemeClr val="tx1"/>
              </a:solidFill>
            </a:rPr>
            <a:t>4. PODJĘCIE PRZEZ UCZESTNIKÓW SPOTKAŃ OSOBISTYCH ROZMÓW </a:t>
          </a:r>
          <a:r>
            <a:rPr lang="pl-PL" sz="1050" b="1" dirty="0">
              <a:solidFill>
                <a:schemeClr val="tx1"/>
              </a:solidFill>
            </a:rPr>
            <a:t>Z OSOBAMI Z TEJ KATEGORII PARAFIAN</a:t>
          </a:r>
        </a:p>
      </dgm:t>
    </dgm:pt>
    <dgm:pt modelId="{0ABEBFC3-8DFA-6845-B438-F2AC0F3F1082}" type="parTrans" cxnId="{4743C7CB-17C8-D749-88A1-58DA86353183}">
      <dgm:prSet/>
      <dgm:spPr/>
      <dgm:t>
        <a:bodyPr/>
        <a:lstStyle/>
        <a:p>
          <a:endParaRPr lang="pl-PL"/>
        </a:p>
      </dgm:t>
    </dgm:pt>
    <dgm:pt modelId="{0129660E-67CC-BF4A-80A2-6D0CF51F0A48}" type="sibTrans" cxnId="{4743C7CB-17C8-D749-88A1-58DA86353183}">
      <dgm:prSet phldrT="5"/>
      <dgm:spPr/>
      <dgm:t>
        <a:bodyPr/>
        <a:lstStyle/>
        <a:p>
          <a:endParaRPr lang="pl-PL"/>
        </a:p>
      </dgm:t>
    </dgm:pt>
    <dgm:pt modelId="{FADD2A0F-F8F3-D445-9A24-20B50231F154}" type="pres">
      <dgm:prSet presAssocID="{C0B5816A-485E-4886-823B-995826B47AC0}" presName="diagram" presStyleCnt="0">
        <dgm:presLayoutVars>
          <dgm:dir/>
          <dgm:resizeHandles val="exact"/>
        </dgm:presLayoutVars>
      </dgm:prSet>
      <dgm:spPr/>
    </dgm:pt>
    <dgm:pt modelId="{845B2BF0-36F6-4A46-8C64-C324329324DB}" type="pres">
      <dgm:prSet presAssocID="{ED51E889-F541-49D7-B1E6-EC2786AA4FAE}" presName="node" presStyleLbl="node1" presStyleIdx="0" presStyleCnt="7">
        <dgm:presLayoutVars>
          <dgm:bulletEnabled val="1"/>
        </dgm:presLayoutVars>
      </dgm:prSet>
      <dgm:spPr/>
    </dgm:pt>
    <dgm:pt modelId="{0693C6DC-2580-F444-A69F-76BCB7163D17}" type="pres">
      <dgm:prSet presAssocID="{FCDCEBCF-51D6-4095-822B-22187C6968E2}" presName="sibTrans" presStyleCnt="0"/>
      <dgm:spPr/>
    </dgm:pt>
    <dgm:pt modelId="{C85B7173-0E78-EA46-BA39-6CBA8E98C85B}" type="pres">
      <dgm:prSet presAssocID="{1176278B-C5A4-4E7C-94FF-BA1B9D63490D}" presName="node" presStyleLbl="node1" presStyleIdx="1" presStyleCnt="7">
        <dgm:presLayoutVars>
          <dgm:bulletEnabled val="1"/>
        </dgm:presLayoutVars>
      </dgm:prSet>
      <dgm:spPr/>
    </dgm:pt>
    <dgm:pt modelId="{01D430E5-EB33-C343-AFCE-BD282A9A669E}" type="pres">
      <dgm:prSet presAssocID="{CA22AE60-C6C0-491E-952E-784A0C1FC517}" presName="sibTrans" presStyleCnt="0"/>
      <dgm:spPr/>
    </dgm:pt>
    <dgm:pt modelId="{0786AE80-4B5C-0240-B16D-3F35C92BD066}" type="pres">
      <dgm:prSet presAssocID="{8ADA0D66-68C5-4459-A870-13A32476B8A1}" presName="node" presStyleLbl="node1" presStyleIdx="2" presStyleCnt="7">
        <dgm:presLayoutVars>
          <dgm:bulletEnabled val="1"/>
        </dgm:presLayoutVars>
      </dgm:prSet>
      <dgm:spPr/>
    </dgm:pt>
    <dgm:pt modelId="{BD6A0409-83B0-D448-89A2-A49F6BB200A6}" type="pres">
      <dgm:prSet presAssocID="{F93C0121-990B-46C0-98AC-AE7681BBAE77}" presName="sibTrans" presStyleCnt="0"/>
      <dgm:spPr/>
    </dgm:pt>
    <dgm:pt modelId="{6DEE5BAB-4F3A-DA43-8F3C-4F89F9170E24}" type="pres">
      <dgm:prSet presAssocID="{20F3D20D-E951-468A-8FE8-20406CAC58BF}" presName="node" presStyleLbl="node1" presStyleIdx="3" presStyleCnt="7">
        <dgm:presLayoutVars>
          <dgm:bulletEnabled val="1"/>
        </dgm:presLayoutVars>
      </dgm:prSet>
      <dgm:spPr/>
    </dgm:pt>
    <dgm:pt modelId="{EA44E90C-1D5A-7C43-B485-9F7569F896C5}" type="pres">
      <dgm:prSet presAssocID="{E4731503-6DBB-424E-B561-3BFEF5FB0F0D}" presName="sibTrans" presStyleCnt="0"/>
      <dgm:spPr/>
    </dgm:pt>
    <dgm:pt modelId="{96C31C6F-B033-844E-81F7-DFFCC0FE2670}" type="pres">
      <dgm:prSet presAssocID="{7616031E-F9DC-0C4F-950D-6540AE62204E}" presName="node" presStyleLbl="node1" presStyleIdx="4" presStyleCnt="7" custScaleY="135849">
        <dgm:presLayoutVars>
          <dgm:bulletEnabled val="1"/>
        </dgm:presLayoutVars>
      </dgm:prSet>
      <dgm:spPr/>
    </dgm:pt>
    <dgm:pt modelId="{8ACE04F0-FFB7-A34A-8581-E76A373D037D}" type="pres">
      <dgm:prSet presAssocID="{0129660E-67CC-BF4A-80A2-6D0CF51F0A48}" presName="sibTrans" presStyleCnt="0"/>
      <dgm:spPr/>
    </dgm:pt>
    <dgm:pt modelId="{F86CBC0E-CAE2-334C-8E1C-D0AEF8A871C5}" type="pres">
      <dgm:prSet presAssocID="{34D89B3C-EEED-438C-B980-487ECE84BEEC}" presName="node" presStyleLbl="node1" presStyleIdx="5" presStyleCnt="7" custScaleY="132888">
        <dgm:presLayoutVars>
          <dgm:bulletEnabled val="1"/>
        </dgm:presLayoutVars>
      </dgm:prSet>
      <dgm:spPr/>
    </dgm:pt>
    <dgm:pt modelId="{96E00B5B-E2A2-4A42-938D-D219AB153D14}" type="pres">
      <dgm:prSet presAssocID="{83A1916C-59BD-4376-A953-30E39902CA90}" presName="sibTrans" presStyleCnt="0"/>
      <dgm:spPr/>
    </dgm:pt>
    <dgm:pt modelId="{2525C308-3B53-D34D-9BEA-3B1FF202DCC6}" type="pres">
      <dgm:prSet presAssocID="{A330F9AD-38D9-451E-A333-38F772F29E03}" presName="node" presStyleLbl="node1" presStyleIdx="6" presStyleCnt="7" custScaleY="132888">
        <dgm:presLayoutVars>
          <dgm:bulletEnabled val="1"/>
        </dgm:presLayoutVars>
      </dgm:prSet>
      <dgm:spPr/>
    </dgm:pt>
  </dgm:ptLst>
  <dgm:cxnLst>
    <dgm:cxn modelId="{0FB95102-70E2-4697-8E6C-719F2F81C925}" srcId="{C0B5816A-485E-4886-823B-995826B47AC0}" destId="{34D89B3C-EEED-438C-B980-487ECE84BEEC}" srcOrd="5" destOrd="0" parTransId="{FAE1DDAF-F287-4D59-873A-207C0961FB7D}" sibTransId="{83A1916C-59BD-4376-A953-30E39902CA90}"/>
    <dgm:cxn modelId="{76F64909-FD72-2F45-A956-3AF3709995E7}" type="presOf" srcId="{ED51E889-F541-49D7-B1E6-EC2786AA4FAE}" destId="{845B2BF0-36F6-4A46-8C64-C324329324DB}" srcOrd="0" destOrd="0" presId="urn:microsoft.com/office/officeart/2005/8/layout/default"/>
    <dgm:cxn modelId="{1F4DB410-D4D5-4676-B4B7-5BBCE5F9C247}" srcId="{C0B5816A-485E-4886-823B-995826B47AC0}" destId="{A330F9AD-38D9-451E-A333-38F772F29E03}" srcOrd="6" destOrd="0" parTransId="{E75069A6-7859-43FD-893D-431C2C77528A}" sibTransId="{330F0FF1-C1D5-405D-8F52-F57F87779FA6}"/>
    <dgm:cxn modelId="{377D6414-7147-7648-8227-E4E85C9DB3C5}" type="presOf" srcId="{8ADA0D66-68C5-4459-A870-13A32476B8A1}" destId="{0786AE80-4B5C-0240-B16D-3F35C92BD066}" srcOrd="0" destOrd="0" presId="urn:microsoft.com/office/officeart/2005/8/layout/default"/>
    <dgm:cxn modelId="{45238B1F-4D3D-594E-88BF-C99C72E7B81D}" type="presOf" srcId="{A330F9AD-38D9-451E-A333-38F772F29E03}" destId="{2525C308-3B53-D34D-9BEA-3B1FF202DCC6}" srcOrd="0" destOrd="0" presId="urn:microsoft.com/office/officeart/2005/8/layout/default"/>
    <dgm:cxn modelId="{559D842A-3B6A-474E-AD83-ADAC56578353}" type="presOf" srcId="{1176278B-C5A4-4E7C-94FF-BA1B9D63490D}" destId="{C85B7173-0E78-EA46-BA39-6CBA8E98C85B}" srcOrd="0" destOrd="0" presId="urn:microsoft.com/office/officeart/2005/8/layout/default"/>
    <dgm:cxn modelId="{0D06BC35-E27E-3642-BA34-13CC3C3C20FF}" type="presOf" srcId="{C0B5816A-485E-4886-823B-995826B47AC0}" destId="{FADD2A0F-F8F3-D445-9A24-20B50231F154}" srcOrd="0" destOrd="0" presId="urn:microsoft.com/office/officeart/2005/8/layout/default"/>
    <dgm:cxn modelId="{C9AE3045-E875-B549-A9CB-0AB10070B7D4}" type="presOf" srcId="{34D89B3C-EEED-438C-B980-487ECE84BEEC}" destId="{F86CBC0E-CAE2-334C-8E1C-D0AEF8A871C5}" srcOrd="0" destOrd="0" presId="urn:microsoft.com/office/officeart/2005/8/layout/default"/>
    <dgm:cxn modelId="{D51AF560-6024-4E88-A4CF-25F922304339}" srcId="{C0B5816A-485E-4886-823B-995826B47AC0}" destId="{ED51E889-F541-49D7-B1E6-EC2786AA4FAE}" srcOrd="0" destOrd="0" parTransId="{43516D88-5DCD-4D81-9D6B-E4D33449A1DC}" sibTransId="{FCDCEBCF-51D6-4095-822B-22187C6968E2}"/>
    <dgm:cxn modelId="{34A2C2B2-E581-5944-A647-0EFB0919677A}" type="presOf" srcId="{7616031E-F9DC-0C4F-950D-6540AE62204E}" destId="{96C31C6F-B033-844E-81F7-DFFCC0FE2670}" srcOrd="0" destOrd="0" presId="urn:microsoft.com/office/officeart/2005/8/layout/default"/>
    <dgm:cxn modelId="{BD9A02B8-DC5B-1847-9B61-16AC720983F8}" type="presOf" srcId="{20F3D20D-E951-468A-8FE8-20406CAC58BF}" destId="{6DEE5BAB-4F3A-DA43-8F3C-4F89F9170E24}" srcOrd="0" destOrd="0" presId="urn:microsoft.com/office/officeart/2005/8/layout/default"/>
    <dgm:cxn modelId="{4743C7CB-17C8-D749-88A1-58DA86353183}" srcId="{C0B5816A-485E-4886-823B-995826B47AC0}" destId="{7616031E-F9DC-0C4F-950D-6540AE62204E}" srcOrd="4" destOrd="0" parTransId="{0ABEBFC3-8DFA-6845-B438-F2AC0F3F1082}" sibTransId="{0129660E-67CC-BF4A-80A2-6D0CF51F0A48}"/>
    <dgm:cxn modelId="{3D124AEE-673B-450B-B893-67C486E9608D}" srcId="{C0B5816A-485E-4886-823B-995826B47AC0}" destId="{8ADA0D66-68C5-4459-A870-13A32476B8A1}" srcOrd="2" destOrd="0" parTransId="{7D8CAE5B-01DF-46F8-93CB-A80EB01CF439}" sibTransId="{F93C0121-990B-46C0-98AC-AE7681BBAE77}"/>
    <dgm:cxn modelId="{7BB77BF6-31A0-46D1-823F-027D7761E17B}" srcId="{C0B5816A-485E-4886-823B-995826B47AC0}" destId="{20F3D20D-E951-468A-8FE8-20406CAC58BF}" srcOrd="3" destOrd="0" parTransId="{516A0E53-EF34-4B74-A810-A9770AA050BA}" sibTransId="{E4731503-6DBB-424E-B561-3BFEF5FB0F0D}"/>
    <dgm:cxn modelId="{A508D9FB-ADAD-40DF-8E4F-429A7B41D0CC}" srcId="{C0B5816A-485E-4886-823B-995826B47AC0}" destId="{1176278B-C5A4-4E7C-94FF-BA1B9D63490D}" srcOrd="1" destOrd="0" parTransId="{5324A2C8-6A13-44D9-8542-66C9250232E3}" sibTransId="{CA22AE60-C6C0-491E-952E-784A0C1FC517}"/>
    <dgm:cxn modelId="{B6F81444-4645-264E-9CD0-E0F011F6095C}" type="presParOf" srcId="{FADD2A0F-F8F3-D445-9A24-20B50231F154}" destId="{845B2BF0-36F6-4A46-8C64-C324329324DB}" srcOrd="0" destOrd="0" presId="urn:microsoft.com/office/officeart/2005/8/layout/default"/>
    <dgm:cxn modelId="{D07FB675-7883-4E4E-93BC-230D37EF6978}" type="presParOf" srcId="{FADD2A0F-F8F3-D445-9A24-20B50231F154}" destId="{0693C6DC-2580-F444-A69F-76BCB7163D17}" srcOrd="1" destOrd="0" presId="urn:microsoft.com/office/officeart/2005/8/layout/default"/>
    <dgm:cxn modelId="{2873628D-64D8-9847-96B0-82256F84ED92}" type="presParOf" srcId="{FADD2A0F-F8F3-D445-9A24-20B50231F154}" destId="{C85B7173-0E78-EA46-BA39-6CBA8E98C85B}" srcOrd="2" destOrd="0" presId="urn:microsoft.com/office/officeart/2005/8/layout/default"/>
    <dgm:cxn modelId="{DF4890E4-066A-8345-851C-A0C1B8FDF90C}" type="presParOf" srcId="{FADD2A0F-F8F3-D445-9A24-20B50231F154}" destId="{01D430E5-EB33-C343-AFCE-BD282A9A669E}" srcOrd="3" destOrd="0" presId="urn:microsoft.com/office/officeart/2005/8/layout/default"/>
    <dgm:cxn modelId="{F95687FB-5F61-E34E-9CF7-0AB8160F3D3C}" type="presParOf" srcId="{FADD2A0F-F8F3-D445-9A24-20B50231F154}" destId="{0786AE80-4B5C-0240-B16D-3F35C92BD066}" srcOrd="4" destOrd="0" presId="urn:microsoft.com/office/officeart/2005/8/layout/default"/>
    <dgm:cxn modelId="{45A9EFBE-1C92-4846-95A1-4A8EB1C0BD1B}" type="presParOf" srcId="{FADD2A0F-F8F3-D445-9A24-20B50231F154}" destId="{BD6A0409-83B0-D448-89A2-A49F6BB200A6}" srcOrd="5" destOrd="0" presId="urn:microsoft.com/office/officeart/2005/8/layout/default"/>
    <dgm:cxn modelId="{FABEB35D-95B6-9440-BDB4-6D88ECE96F83}" type="presParOf" srcId="{FADD2A0F-F8F3-D445-9A24-20B50231F154}" destId="{6DEE5BAB-4F3A-DA43-8F3C-4F89F9170E24}" srcOrd="6" destOrd="0" presId="urn:microsoft.com/office/officeart/2005/8/layout/default"/>
    <dgm:cxn modelId="{407A9630-00CA-204C-A1A0-AE954AD7C0E4}" type="presParOf" srcId="{FADD2A0F-F8F3-D445-9A24-20B50231F154}" destId="{EA44E90C-1D5A-7C43-B485-9F7569F896C5}" srcOrd="7" destOrd="0" presId="urn:microsoft.com/office/officeart/2005/8/layout/default"/>
    <dgm:cxn modelId="{483DA60F-3938-F44C-BD39-B35F6B209A46}" type="presParOf" srcId="{FADD2A0F-F8F3-D445-9A24-20B50231F154}" destId="{96C31C6F-B033-844E-81F7-DFFCC0FE2670}" srcOrd="8" destOrd="0" presId="urn:microsoft.com/office/officeart/2005/8/layout/default"/>
    <dgm:cxn modelId="{D65E19C7-1F25-1146-8BD0-A9E0346123FE}" type="presParOf" srcId="{FADD2A0F-F8F3-D445-9A24-20B50231F154}" destId="{8ACE04F0-FFB7-A34A-8581-E76A373D037D}" srcOrd="9" destOrd="0" presId="urn:microsoft.com/office/officeart/2005/8/layout/default"/>
    <dgm:cxn modelId="{99FA3F4D-7A00-1845-B014-794AFC4D335D}" type="presParOf" srcId="{FADD2A0F-F8F3-D445-9A24-20B50231F154}" destId="{F86CBC0E-CAE2-334C-8E1C-D0AEF8A871C5}" srcOrd="10" destOrd="0" presId="urn:microsoft.com/office/officeart/2005/8/layout/default"/>
    <dgm:cxn modelId="{A79589C4-58DF-6046-9B87-66ADD95DC0FE}" type="presParOf" srcId="{FADD2A0F-F8F3-D445-9A24-20B50231F154}" destId="{96E00B5B-E2A2-4A42-938D-D219AB153D14}" srcOrd="11" destOrd="0" presId="urn:microsoft.com/office/officeart/2005/8/layout/default"/>
    <dgm:cxn modelId="{7F3D9231-0FF2-D244-AC6E-F6FA8DC89E95}" type="presParOf" srcId="{FADD2A0F-F8F3-D445-9A24-20B50231F154}" destId="{2525C308-3B53-D34D-9BEA-3B1FF202DCC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B5816A-485E-4886-823B-995826B47AC0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51E889-F541-49D7-B1E6-EC2786AA4FAE}">
      <dgm:prSet/>
      <dgm:spPr/>
      <dgm:t>
        <a:bodyPr/>
        <a:lstStyle/>
        <a:p>
          <a:r>
            <a:rPr lang="pl-PL" b="1" dirty="0"/>
            <a:t>PIERWSZĄ FUNKCJĄ ZESPOŁU JEST ZAPROSZENIE PARAFIAN DO UDZIAŁU W SPOTKANIACH</a:t>
          </a:r>
          <a:endParaRPr lang="en-US" b="1" dirty="0"/>
        </a:p>
      </dgm:t>
    </dgm:pt>
    <dgm:pt modelId="{43516D88-5DCD-4D81-9D6B-E4D33449A1DC}" type="parTrans" cxnId="{D51AF560-6024-4E88-A4CF-25F922304339}">
      <dgm:prSet/>
      <dgm:spPr/>
      <dgm:t>
        <a:bodyPr/>
        <a:lstStyle/>
        <a:p>
          <a:endParaRPr lang="en-US"/>
        </a:p>
      </dgm:t>
    </dgm:pt>
    <dgm:pt modelId="{FCDCEBCF-51D6-4095-822B-22187C6968E2}" type="sibTrans" cxnId="{D51AF560-6024-4E88-A4CF-25F922304339}">
      <dgm:prSet/>
      <dgm:spPr/>
      <dgm:t>
        <a:bodyPr/>
        <a:lstStyle/>
        <a:p>
          <a:endParaRPr lang="en-US"/>
        </a:p>
      </dgm:t>
    </dgm:pt>
    <dgm:pt modelId="{1176278B-C5A4-4E7C-94FF-BA1B9D63490D}">
      <dgm:prSet/>
      <dgm:spPr/>
      <dgm:t>
        <a:bodyPr/>
        <a:lstStyle/>
        <a:p>
          <a:r>
            <a:rPr lang="pl-PL" b="1" dirty="0"/>
            <a:t>STWORZENIE MOŻLIWOŚCI UCZESTNICTWA W SPOTKANIACH</a:t>
          </a:r>
          <a:endParaRPr lang="en-US" b="1" dirty="0"/>
        </a:p>
      </dgm:t>
    </dgm:pt>
    <dgm:pt modelId="{5324A2C8-6A13-44D9-8542-66C9250232E3}" type="parTrans" cxnId="{A508D9FB-ADAD-40DF-8E4F-429A7B41D0CC}">
      <dgm:prSet/>
      <dgm:spPr/>
      <dgm:t>
        <a:bodyPr/>
        <a:lstStyle/>
        <a:p>
          <a:endParaRPr lang="en-US"/>
        </a:p>
      </dgm:t>
    </dgm:pt>
    <dgm:pt modelId="{CA22AE60-C6C0-491E-952E-784A0C1FC517}" type="sibTrans" cxnId="{A508D9FB-ADAD-40DF-8E4F-429A7B41D0CC}">
      <dgm:prSet/>
      <dgm:spPr/>
      <dgm:t>
        <a:bodyPr/>
        <a:lstStyle/>
        <a:p>
          <a:endParaRPr lang="en-US"/>
        </a:p>
      </dgm:t>
    </dgm:pt>
    <dgm:pt modelId="{8ADA0D66-68C5-4459-A870-13A32476B8A1}">
      <dgm:prSet/>
      <dgm:spPr/>
      <dgm:t>
        <a:bodyPr/>
        <a:lstStyle/>
        <a:p>
          <a:r>
            <a:rPr lang="en-US" b="1" dirty="0"/>
            <a:t>DOTRZEĆ DO OSÓB Z RÓŻNYCH ŚRODOWISK ZNAJDUJĄCYCH SIĘ W PARAFII</a:t>
          </a:r>
        </a:p>
      </dgm:t>
    </dgm:pt>
    <dgm:pt modelId="{7D8CAE5B-01DF-46F8-93CB-A80EB01CF439}" type="parTrans" cxnId="{3D124AEE-673B-450B-B893-67C486E9608D}">
      <dgm:prSet/>
      <dgm:spPr/>
      <dgm:t>
        <a:bodyPr/>
        <a:lstStyle/>
        <a:p>
          <a:endParaRPr lang="en-US"/>
        </a:p>
      </dgm:t>
    </dgm:pt>
    <dgm:pt modelId="{F93C0121-990B-46C0-98AC-AE7681BBAE77}" type="sibTrans" cxnId="{3D124AEE-673B-450B-B893-67C486E9608D}">
      <dgm:prSet/>
      <dgm:spPr/>
      <dgm:t>
        <a:bodyPr/>
        <a:lstStyle/>
        <a:p>
          <a:endParaRPr lang="en-US"/>
        </a:p>
      </dgm:t>
    </dgm:pt>
    <dgm:pt modelId="{20F3D20D-E951-468A-8FE8-20406CAC58BF}">
      <dgm:prSet/>
      <dgm:spPr/>
      <dgm:t>
        <a:bodyPr/>
        <a:lstStyle/>
        <a:p>
          <a:r>
            <a:rPr lang="pl-PL" b="1" dirty="0"/>
            <a:t>OPRACOWANIE ZAGADNIEŃ NAD KTÓRYMI ZESPÓŁ BĘDZIE PRACOWAŁ – AKTYWNY UDZIAŁ PROBOSZCZA</a:t>
          </a:r>
          <a:endParaRPr lang="en-US" b="1" dirty="0"/>
        </a:p>
      </dgm:t>
    </dgm:pt>
    <dgm:pt modelId="{516A0E53-EF34-4B74-A810-A9770AA050BA}" type="parTrans" cxnId="{7BB77BF6-31A0-46D1-823F-027D7761E17B}">
      <dgm:prSet/>
      <dgm:spPr/>
      <dgm:t>
        <a:bodyPr/>
        <a:lstStyle/>
        <a:p>
          <a:endParaRPr lang="en-US"/>
        </a:p>
      </dgm:t>
    </dgm:pt>
    <dgm:pt modelId="{E4731503-6DBB-424E-B561-3BFEF5FB0F0D}" type="sibTrans" cxnId="{7BB77BF6-31A0-46D1-823F-027D7761E17B}">
      <dgm:prSet/>
      <dgm:spPr/>
      <dgm:t>
        <a:bodyPr/>
        <a:lstStyle/>
        <a:p>
          <a:endParaRPr lang="en-US"/>
        </a:p>
      </dgm:t>
    </dgm:pt>
    <dgm:pt modelId="{C83D18B4-3E7F-45ED-A892-B4A5A22D2735}">
      <dgm:prSet/>
      <dgm:spPr/>
      <dgm:t>
        <a:bodyPr/>
        <a:lstStyle/>
        <a:p>
          <a:r>
            <a:rPr lang="pl-PL" b="1" dirty="0"/>
            <a:t>WYZNACZENIE RÓL W CZASIE PRAC ZESPOŁU</a:t>
          </a:r>
        </a:p>
        <a:p>
          <a:r>
            <a:rPr lang="pl-PL" b="1" dirty="0"/>
            <a:t>MODERATOR SPOTKAŃ I SEKRETARZ</a:t>
          </a:r>
          <a:endParaRPr lang="en-US" b="1" dirty="0"/>
        </a:p>
      </dgm:t>
    </dgm:pt>
    <dgm:pt modelId="{D783E624-BF22-4D18-AFCA-CE412AC9750E}" type="parTrans" cxnId="{38129998-8FAC-43F2-B294-817CEF1F221E}">
      <dgm:prSet/>
      <dgm:spPr/>
      <dgm:t>
        <a:bodyPr/>
        <a:lstStyle/>
        <a:p>
          <a:endParaRPr lang="en-US"/>
        </a:p>
      </dgm:t>
    </dgm:pt>
    <dgm:pt modelId="{277C2BB0-099B-43FC-8482-F5A0449A2F3D}" type="sibTrans" cxnId="{38129998-8FAC-43F2-B294-817CEF1F221E}">
      <dgm:prSet/>
      <dgm:spPr/>
      <dgm:t>
        <a:bodyPr/>
        <a:lstStyle/>
        <a:p>
          <a:endParaRPr lang="en-US"/>
        </a:p>
      </dgm:t>
    </dgm:pt>
    <dgm:pt modelId="{34D89B3C-EEED-438C-B980-487ECE84BEEC}">
      <dgm:prSet/>
      <dgm:spPr/>
      <dgm:t>
        <a:bodyPr/>
        <a:lstStyle/>
        <a:p>
          <a:r>
            <a:rPr lang="pl-PL" b="1" dirty="0"/>
            <a:t>JEŚLI UCZESTNIKÓW SPOTKAŃ BĘDZIE DUŻO ZACHODZI POTRZEBA STWORZENIA PODGRUP (FUNKCJA RELATORA</a:t>
          </a:r>
          <a:r>
            <a:rPr lang="pl-PL" dirty="0"/>
            <a:t>)</a:t>
          </a:r>
          <a:endParaRPr lang="en-US" dirty="0"/>
        </a:p>
      </dgm:t>
    </dgm:pt>
    <dgm:pt modelId="{FAE1DDAF-F287-4D59-873A-207C0961FB7D}" type="parTrans" cxnId="{0FB95102-70E2-4697-8E6C-719F2F81C925}">
      <dgm:prSet/>
      <dgm:spPr/>
      <dgm:t>
        <a:bodyPr/>
        <a:lstStyle/>
        <a:p>
          <a:endParaRPr lang="en-US"/>
        </a:p>
      </dgm:t>
    </dgm:pt>
    <dgm:pt modelId="{83A1916C-59BD-4376-A953-30E39902CA90}" type="sibTrans" cxnId="{0FB95102-70E2-4697-8E6C-719F2F81C925}">
      <dgm:prSet/>
      <dgm:spPr/>
      <dgm:t>
        <a:bodyPr/>
        <a:lstStyle/>
        <a:p>
          <a:endParaRPr lang="en-US"/>
        </a:p>
      </dgm:t>
    </dgm:pt>
    <dgm:pt modelId="{A330F9AD-38D9-451E-A333-38F772F29E03}">
      <dgm:prSet/>
      <dgm:spPr/>
      <dgm:t>
        <a:bodyPr/>
        <a:lstStyle/>
        <a:p>
          <a:r>
            <a:rPr lang="pl-PL" b="1" dirty="0"/>
            <a:t>ZADANIEM TECHNICZNYM ZESPOŁU JEST STWORZENIE PROGRAMU CYKLU SPOTKAŃ PROCESU SYNODALNEGO</a:t>
          </a:r>
          <a:endParaRPr lang="en-US" b="1" dirty="0"/>
        </a:p>
      </dgm:t>
    </dgm:pt>
    <dgm:pt modelId="{E75069A6-7859-43FD-893D-431C2C77528A}" type="parTrans" cxnId="{1F4DB410-D4D5-4676-B4B7-5BBCE5F9C247}">
      <dgm:prSet/>
      <dgm:spPr/>
      <dgm:t>
        <a:bodyPr/>
        <a:lstStyle/>
        <a:p>
          <a:endParaRPr lang="en-US"/>
        </a:p>
      </dgm:t>
    </dgm:pt>
    <dgm:pt modelId="{330F0FF1-C1D5-405D-8F52-F57F87779FA6}" type="sibTrans" cxnId="{1F4DB410-D4D5-4676-B4B7-5BBCE5F9C247}">
      <dgm:prSet/>
      <dgm:spPr/>
      <dgm:t>
        <a:bodyPr/>
        <a:lstStyle/>
        <a:p>
          <a:endParaRPr lang="en-US"/>
        </a:p>
      </dgm:t>
    </dgm:pt>
    <dgm:pt modelId="{34D22718-BEB2-4342-8D85-3F9374AA2C47}" type="pres">
      <dgm:prSet presAssocID="{C0B5816A-485E-4886-823B-995826B47AC0}" presName="vert0" presStyleCnt="0">
        <dgm:presLayoutVars>
          <dgm:dir/>
          <dgm:animOne val="branch"/>
          <dgm:animLvl val="lvl"/>
        </dgm:presLayoutVars>
      </dgm:prSet>
      <dgm:spPr/>
    </dgm:pt>
    <dgm:pt modelId="{65902494-4A2A-CE43-8499-56B265054381}" type="pres">
      <dgm:prSet presAssocID="{ED51E889-F541-49D7-B1E6-EC2786AA4FAE}" presName="thickLine" presStyleLbl="alignNode1" presStyleIdx="0" presStyleCnt="7"/>
      <dgm:spPr/>
    </dgm:pt>
    <dgm:pt modelId="{A18DC3C2-8B68-5444-B15C-F96F365C80DE}" type="pres">
      <dgm:prSet presAssocID="{ED51E889-F541-49D7-B1E6-EC2786AA4FAE}" presName="horz1" presStyleCnt="0"/>
      <dgm:spPr/>
    </dgm:pt>
    <dgm:pt modelId="{7865D765-CEFC-6A40-AF09-6F4259969554}" type="pres">
      <dgm:prSet presAssocID="{ED51E889-F541-49D7-B1E6-EC2786AA4FAE}" presName="tx1" presStyleLbl="revTx" presStyleIdx="0" presStyleCnt="7"/>
      <dgm:spPr/>
    </dgm:pt>
    <dgm:pt modelId="{1C5284AA-0B01-E547-92A7-AE2CDDE8010C}" type="pres">
      <dgm:prSet presAssocID="{ED51E889-F541-49D7-B1E6-EC2786AA4FAE}" presName="vert1" presStyleCnt="0"/>
      <dgm:spPr/>
    </dgm:pt>
    <dgm:pt modelId="{B9AE3B60-88D4-A14B-B8DC-EE14EF13159A}" type="pres">
      <dgm:prSet presAssocID="{1176278B-C5A4-4E7C-94FF-BA1B9D63490D}" presName="thickLine" presStyleLbl="alignNode1" presStyleIdx="1" presStyleCnt="7"/>
      <dgm:spPr/>
    </dgm:pt>
    <dgm:pt modelId="{5599A925-B8BD-784A-982E-1C65C2D6374F}" type="pres">
      <dgm:prSet presAssocID="{1176278B-C5A4-4E7C-94FF-BA1B9D63490D}" presName="horz1" presStyleCnt="0"/>
      <dgm:spPr/>
    </dgm:pt>
    <dgm:pt modelId="{43B90F52-E002-2748-86F2-883B3CC0C917}" type="pres">
      <dgm:prSet presAssocID="{1176278B-C5A4-4E7C-94FF-BA1B9D63490D}" presName="tx1" presStyleLbl="revTx" presStyleIdx="1" presStyleCnt="7"/>
      <dgm:spPr/>
    </dgm:pt>
    <dgm:pt modelId="{D9FE97DE-3EF2-2245-AA5E-2C93C8F16E54}" type="pres">
      <dgm:prSet presAssocID="{1176278B-C5A4-4E7C-94FF-BA1B9D63490D}" presName="vert1" presStyleCnt="0"/>
      <dgm:spPr/>
    </dgm:pt>
    <dgm:pt modelId="{1A72EC92-4AA0-A24A-8D1A-041B849A0BCE}" type="pres">
      <dgm:prSet presAssocID="{8ADA0D66-68C5-4459-A870-13A32476B8A1}" presName="thickLine" presStyleLbl="alignNode1" presStyleIdx="2" presStyleCnt="7"/>
      <dgm:spPr/>
    </dgm:pt>
    <dgm:pt modelId="{9C97B0F2-6761-0042-A656-D120FAE80BE8}" type="pres">
      <dgm:prSet presAssocID="{8ADA0D66-68C5-4459-A870-13A32476B8A1}" presName="horz1" presStyleCnt="0"/>
      <dgm:spPr/>
    </dgm:pt>
    <dgm:pt modelId="{CD990BE4-A988-6B4B-9942-CFF91DF07480}" type="pres">
      <dgm:prSet presAssocID="{8ADA0D66-68C5-4459-A870-13A32476B8A1}" presName="tx1" presStyleLbl="revTx" presStyleIdx="2" presStyleCnt="7"/>
      <dgm:spPr/>
    </dgm:pt>
    <dgm:pt modelId="{EB065033-897B-0240-BA8E-25D259AB0CEF}" type="pres">
      <dgm:prSet presAssocID="{8ADA0D66-68C5-4459-A870-13A32476B8A1}" presName="vert1" presStyleCnt="0"/>
      <dgm:spPr/>
    </dgm:pt>
    <dgm:pt modelId="{CDE39875-51EB-FF45-8EE3-7C5D7A279601}" type="pres">
      <dgm:prSet presAssocID="{20F3D20D-E951-468A-8FE8-20406CAC58BF}" presName="thickLine" presStyleLbl="alignNode1" presStyleIdx="3" presStyleCnt="7"/>
      <dgm:spPr/>
    </dgm:pt>
    <dgm:pt modelId="{259469E3-E420-5C4D-9BC3-1D269FE81A8D}" type="pres">
      <dgm:prSet presAssocID="{20F3D20D-E951-468A-8FE8-20406CAC58BF}" presName="horz1" presStyleCnt="0"/>
      <dgm:spPr/>
    </dgm:pt>
    <dgm:pt modelId="{DC53A34C-672F-B64D-945A-9AC328C5489A}" type="pres">
      <dgm:prSet presAssocID="{20F3D20D-E951-468A-8FE8-20406CAC58BF}" presName="tx1" presStyleLbl="revTx" presStyleIdx="3" presStyleCnt="7"/>
      <dgm:spPr/>
    </dgm:pt>
    <dgm:pt modelId="{BBD867E5-0783-A742-9E2F-9EA4425BFEB9}" type="pres">
      <dgm:prSet presAssocID="{20F3D20D-E951-468A-8FE8-20406CAC58BF}" presName="vert1" presStyleCnt="0"/>
      <dgm:spPr/>
    </dgm:pt>
    <dgm:pt modelId="{143BDC82-42E9-6447-B6FF-BFB71D0B1BE2}" type="pres">
      <dgm:prSet presAssocID="{C83D18B4-3E7F-45ED-A892-B4A5A22D2735}" presName="thickLine" presStyleLbl="alignNode1" presStyleIdx="4" presStyleCnt="7"/>
      <dgm:spPr/>
    </dgm:pt>
    <dgm:pt modelId="{6C566DE8-E55E-974F-8C85-FC14D1371B5D}" type="pres">
      <dgm:prSet presAssocID="{C83D18B4-3E7F-45ED-A892-B4A5A22D2735}" presName="horz1" presStyleCnt="0"/>
      <dgm:spPr/>
    </dgm:pt>
    <dgm:pt modelId="{CC94F1A0-F303-3144-A948-3632CCAB5A15}" type="pres">
      <dgm:prSet presAssocID="{C83D18B4-3E7F-45ED-A892-B4A5A22D2735}" presName="tx1" presStyleLbl="revTx" presStyleIdx="4" presStyleCnt="7"/>
      <dgm:spPr/>
    </dgm:pt>
    <dgm:pt modelId="{2DD3B622-E740-034F-84B2-2D2A2CDA093D}" type="pres">
      <dgm:prSet presAssocID="{C83D18B4-3E7F-45ED-A892-B4A5A22D2735}" presName="vert1" presStyleCnt="0"/>
      <dgm:spPr/>
    </dgm:pt>
    <dgm:pt modelId="{5C7986BD-3C34-214E-810B-CED50B633D83}" type="pres">
      <dgm:prSet presAssocID="{34D89B3C-EEED-438C-B980-487ECE84BEEC}" presName="thickLine" presStyleLbl="alignNode1" presStyleIdx="5" presStyleCnt="7"/>
      <dgm:spPr/>
    </dgm:pt>
    <dgm:pt modelId="{43649BB6-9198-DD4D-9C11-E9098F357A2F}" type="pres">
      <dgm:prSet presAssocID="{34D89B3C-EEED-438C-B980-487ECE84BEEC}" presName="horz1" presStyleCnt="0"/>
      <dgm:spPr/>
    </dgm:pt>
    <dgm:pt modelId="{71591A95-82A2-4944-9618-C6D77D236C77}" type="pres">
      <dgm:prSet presAssocID="{34D89B3C-EEED-438C-B980-487ECE84BEEC}" presName="tx1" presStyleLbl="revTx" presStyleIdx="5" presStyleCnt="7"/>
      <dgm:spPr/>
    </dgm:pt>
    <dgm:pt modelId="{8574C3DE-65CB-C540-9123-24355AE57DB4}" type="pres">
      <dgm:prSet presAssocID="{34D89B3C-EEED-438C-B980-487ECE84BEEC}" presName="vert1" presStyleCnt="0"/>
      <dgm:spPr/>
    </dgm:pt>
    <dgm:pt modelId="{CC40655D-9069-324F-8910-E38C42662769}" type="pres">
      <dgm:prSet presAssocID="{A330F9AD-38D9-451E-A333-38F772F29E03}" presName="thickLine" presStyleLbl="alignNode1" presStyleIdx="6" presStyleCnt="7"/>
      <dgm:spPr/>
    </dgm:pt>
    <dgm:pt modelId="{C409BA03-A4F9-014A-BDED-F6F3BE1B56A8}" type="pres">
      <dgm:prSet presAssocID="{A330F9AD-38D9-451E-A333-38F772F29E03}" presName="horz1" presStyleCnt="0"/>
      <dgm:spPr/>
    </dgm:pt>
    <dgm:pt modelId="{134765E9-DF2E-F14B-B205-DD864546A8A3}" type="pres">
      <dgm:prSet presAssocID="{A330F9AD-38D9-451E-A333-38F772F29E03}" presName="tx1" presStyleLbl="revTx" presStyleIdx="6" presStyleCnt="7"/>
      <dgm:spPr/>
    </dgm:pt>
    <dgm:pt modelId="{3A219FE5-6DCF-A64A-A2FD-E5157A9B9FEE}" type="pres">
      <dgm:prSet presAssocID="{A330F9AD-38D9-451E-A333-38F772F29E03}" presName="vert1" presStyleCnt="0"/>
      <dgm:spPr/>
    </dgm:pt>
  </dgm:ptLst>
  <dgm:cxnLst>
    <dgm:cxn modelId="{0FB95102-70E2-4697-8E6C-719F2F81C925}" srcId="{C0B5816A-485E-4886-823B-995826B47AC0}" destId="{34D89B3C-EEED-438C-B980-487ECE84BEEC}" srcOrd="5" destOrd="0" parTransId="{FAE1DDAF-F287-4D59-873A-207C0961FB7D}" sibTransId="{83A1916C-59BD-4376-A953-30E39902CA90}"/>
    <dgm:cxn modelId="{429C110A-7435-9C4E-B180-E5810EE7A4F9}" type="presOf" srcId="{8ADA0D66-68C5-4459-A870-13A32476B8A1}" destId="{CD990BE4-A988-6B4B-9942-CFF91DF07480}" srcOrd="0" destOrd="0" presId="urn:microsoft.com/office/officeart/2008/layout/LinedList"/>
    <dgm:cxn modelId="{1F4DB410-D4D5-4676-B4B7-5BBCE5F9C247}" srcId="{C0B5816A-485E-4886-823B-995826B47AC0}" destId="{A330F9AD-38D9-451E-A333-38F772F29E03}" srcOrd="6" destOrd="0" parTransId="{E75069A6-7859-43FD-893D-431C2C77528A}" sibTransId="{330F0FF1-C1D5-405D-8F52-F57F87779FA6}"/>
    <dgm:cxn modelId="{1CB6CF37-BF31-B84F-BCE4-B338F160D19F}" type="presOf" srcId="{1176278B-C5A4-4E7C-94FF-BA1B9D63490D}" destId="{43B90F52-E002-2748-86F2-883B3CC0C917}" srcOrd="0" destOrd="0" presId="urn:microsoft.com/office/officeart/2008/layout/LinedList"/>
    <dgm:cxn modelId="{69D29360-BC55-4540-A76B-2B51D91B5A2A}" type="presOf" srcId="{20F3D20D-E951-468A-8FE8-20406CAC58BF}" destId="{DC53A34C-672F-B64D-945A-9AC328C5489A}" srcOrd="0" destOrd="0" presId="urn:microsoft.com/office/officeart/2008/layout/LinedList"/>
    <dgm:cxn modelId="{D51AF560-6024-4E88-A4CF-25F922304339}" srcId="{C0B5816A-485E-4886-823B-995826B47AC0}" destId="{ED51E889-F541-49D7-B1E6-EC2786AA4FAE}" srcOrd="0" destOrd="0" parTransId="{43516D88-5DCD-4D81-9D6B-E4D33449A1DC}" sibTransId="{FCDCEBCF-51D6-4095-822B-22187C6968E2}"/>
    <dgm:cxn modelId="{A5C9306C-D07A-D247-9798-C888590F4CB0}" type="presOf" srcId="{C83D18B4-3E7F-45ED-A892-B4A5A22D2735}" destId="{CC94F1A0-F303-3144-A948-3632CCAB5A15}" srcOrd="0" destOrd="0" presId="urn:microsoft.com/office/officeart/2008/layout/LinedList"/>
    <dgm:cxn modelId="{38129998-8FAC-43F2-B294-817CEF1F221E}" srcId="{C0B5816A-485E-4886-823B-995826B47AC0}" destId="{C83D18B4-3E7F-45ED-A892-B4A5A22D2735}" srcOrd="4" destOrd="0" parTransId="{D783E624-BF22-4D18-AFCA-CE412AC9750E}" sibTransId="{277C2BB0-099B-43FC-8482-F5A0449A2F3D}"/>
    <dgm:cxn modelId="{DC8F15A1-94F1-9F4C-BC4E-FB549E70A0E2}" type="presOf" srcId="{ED51E889-F541-49D7-B1E6-EC2786AA4FAE}" destId="{7865D765-CEFC-6A40-AF09-6F4259969554}" srcOrd="0" destOrd="0" presId="urn:microsoft.com/office/officeart/2008/layout/LinedList"/>
    <dgm:cxn modelId="{D2E5F9B5-78FA-D642-871F-FDEFE55342F2}" type="presOf" srcId="{A330F9AD-38D9-451E-A333-38F772F29E03}" destId="{134765E9-DF2E-F14B-B205-DD864546A8A3}" srcOrd="0" destOrd="0" presId="urn:microsoft.com/office/officeart/2008/layout/LinedList"/>
    <dgm:cxn modelId="{E3CA08EE-5E9B-B04F-B63A-D49C32990957}" type="presOf" srcId="{C0B5816A-485E-4886-823B-995826B47AC0}" destId="{34D22718-BEB2-4342-8D85-3F9374AA2C47}" srcOrd="0" destOrd="0" presId="urn:microsoft.com/office/officeart/2008/layout/LinedList"/>
    <dgm:cxn modelId="{3D124AEE-673B-450B-B893-67C486E9608D}" srcId="{C0B5816A-485E-4886-823B-995826B47AC0}" destId="{8ADA0D66-68C5-4459-A870-13A32476B8A1}" srcOrd="2" destOrd="0" parTransId="{7D8CAE5B-01DF-46F8-93CB-A80EB01CF439}" sibTransId="{F93C0121-990B-46C0-98AC-AE7681BBAE77}"/>
    <dgm:cxn modelId="{CDDE73F4-58AD-B644-A569-E5C3B8D14B61}" type="presOf" srcId="{34D89B3C-EEED-438C-B980-487ECE84BEEC}" destId="{71591A95-82A2-4944-9618-C6D77D236C77}" srcOrd="0" destOrd="0" presId="urn:microsoft.com/office/officeart/2008/layout/LinedList"/>
    <dgm:cxn modelId="{7BB77BF6-31A0-46D1-823F-027D7761E17B}" srcId="{C0B5816A-485E-4886-823B-995826B47AC0}" destId="{20F3D20D-E951-468A-8FE8-20406CAC58BF}" srcOrd="3" destOrd="0" parTransId="{516A0E53-EF34-4B74-A810-A9770AA050BA}" sibTransId="{E4731503-6DBB-424E-B561-3BFEF5FB0F0D}"/>
    <dgm:cxn modelId="{A508D9FB-ADAD-40DF-8E4F-429A7B41D0CC}" srcId="{C0B5816A-485E-4886-823B-995826B47AC0}" destId="{1176278B-C5A4-4E7C-94FF-BA1B9D63490D}" srcOrd="1" destOrd="0" parTransId="{5324A2C8-6A13-44D9-8542-66C9250232E3}" sibTransId="{CA22AE60-C6C0-491E-952E-784A0C1FC517}"/>
    <dgm:cxn modelId="{84815CD2-BEA6-9049-8465-260C452D6325}" type="presParOf" srcId="{34D22718-BEB2-4342-8D85-3F9374AA2C47}" destId="{65902494-4A2A-CE43-8499-56B265054381}" srcOrd="0" destOrd="0" presId="urn:microsoft.com/office/officeart/2008/layout/LinedList"/>
    <dgm:cxn modelId="{C639D829-131A-1B49-B303-A579D2A153A2}" type="presParOf" srcId="{34D22718-BEB2-4342-8D85-3F9374AA2C47}" destId="{A18DC3C2-8B68-5444-B15C-F96F365C80DE}" srcOrd="1" destOrd="0" presId="urn:microsoft.com/office/officeart/2008/layout/LinedList"/>
    <dgm:cxn modelId="{737F8AD8-7C2B-BE4B-8C19-FCCFF2DEDB9C}" type="presParOf" srcId="{A18DC3C2-8B68-5444-B15C-F96F365C80DE}" destId="{7865D765-CEFC-6A40-AF09-6F4259969554}" srcOrd="0" destOrd="0" presId="urn:microsoft.com/office/officeart/2008/layout/LinedList"/>
    <dgm:cxn modelId="{FBA51590-8D0A-AC40-A402-60F49E175279}" type="presParOf" srcId="{A18DC3C2-8B68-5444-B15C-F96F365C80DE}" destId="{1C5284AA-0B01-E547-92A7-AE2CDDE8010C}" srcOrd="1" destOrd="0" presId="urn:microsoft.com/office/officeart/2008/layout/LinedList"/>
    <dgm:cxn modelId="{64228490-3D1C-F44C-BB08-D92950E92ECD}" type="presParOf" srcId="{34D22718-BEB2-4342-8D85-3F9374AA2C47}" destId="{B9AE3B60-88D4-A14B-B8DC-EE14EF13159A}" srcOrd="2" destOrd="0" presId="urn:microsoft.com/office/officeart/2008/layout/LinedList"/>
    <dgm:cxn modelId="{7A2F0BF9-B32E-0D4F-8182-002284A87739}" type="presParOf" srcId="{34D22718-BEB2-4342-8D85-3F9374AA2C47}" destId="{5599A925-B8BD-784A-982E-1C65C2D6374F}" srcOrd="3" destOrd="0" presId="urn:microsoft.com/office/officeart/2008/layout/LinedList"/>
    <dgm:cxn modelId="{63FAF299-1828-104C-975D-482F92F47880}" type="presParOf" srcId="{5599A925-B8BD-784A-982E-1C65C2D6374F}" destId="{43B90F52-E002-2748-86F2-883B3CC0C917}" srcOrd="0" destOrd="0" presId="urn:microsoft.com/office/officeart/2008/layout/LinedList"/>
    <dgm:cxn modelId="{1D1AB547-A545-2C4B-90C5-5F401E00D63E}" type="presParOf" srcId="{5599A925-B8BD-784A-982E-1C65C2D6374F}" destId="{D9FE97DE-3EF2-2245-AA5E-2C93C8F16E54}" srcOrd="1" destOrd="0" presId="urn:microsoft.com/office/officeart/2008/layout/LinedList"/>
    <dgm:cxn modelId="{2F9AF829-20E1-2844-8383-9535375708B0}" type="presParOf" srcId="{34D22718-BEB2-4342-8D85-3F9374AA2C47}" destId="{1A72EC92-4AA0-A24A-8D1A-041B849A0BCE}" srcOrd="4" destOrd="0" presId="urn:microsoft.com/office/officeart/2008/layout/LinedList"/>
    <dgm:cxn modelId="{594313BE-7EB8-AA48-90D4-974B66B01C77}" type="presParOf" srcId="{34D22718-BEB2-4342-8D85-3F9374AA2C47}" destId="{9C97B0F2-6761-0042-A656-D120FAE80BE8}" srcOrd="5" destOrd="0" presId="urn:microsoft.com/office/officeart/2008/layout/LinedList"/>
    <dgm:cxn modelId="{44C994B9-A5F8-404D-B20C-67948CBB0631}" type="presParOf" srcId="{9C97B0F2-6761-0042-A656-D120FAE80BE8}" destId="{CD990BE4-A988-6B4B-9942-CFF91DF07480}" srcOrd="0" destOrd="0" presId="urn:microsoft.com/office/officeart/2008/layout/LinedList"/>
    <dgm:cxn modelId="{C270B470-2ABC-4C4E-BDF5-64DA49907C11}" type="presParOf" srcId="{9C97B0F2-6761-0042-A656-D120FAE80BE8}" destId="{EB065033-897B-0240-BA8E-25D259AB0CEF}" srcOrd="1" destOrd="0" presId="urn:microsoft.com/office/officeart/2008/layout/LinedList"/>
    <dgm:cxn modelId="{33A79DEC-0157-6145-B130-334E58DB3599}" type="presParOf" srcId="{34D22718-BEB2-4342-8D85-3F9374AA2C47}" destId="{CDE39875-51EB-FF45-8EE3-7C5D7A279601}" srcOrd="6" destOrd="0" presId="urn:microsoft.com/office/officeart/2008/layout/LinedList"/>
    <dgm:cxn modelId="{84194818-037F-2A40-A530-AEE600ACA9E7}" type="presParOf" srcId="{34D22718-BEB2-4342-8D85-3F9374AA2C47}" destId="{259469E3-E420-5C4D-9BC3-1D269FE81A8D}" srcOrd="7" destOrd="0" presId="urn:microsoft.com/office/officeart/2008/layout/LinedList"/>
    <dgm:cxn modelId="{44A20A7B-D0C6-DA4B-9C82-2E32142EE630}" type="presParOf" srcId="{259469E3-E420-5C4D-9BC3-1D269FE81A8D}" destId="{DC53A34C-672F-B64D-945A-9AC328C5489A}" srcOrd="0" destOrd="0" presId="urn:microsoft.com/office/officeart/2008/layout/LinedList"/>
    <dgm:cxn modelId="{64378F2F-EA96-A343-9AC3-53536021B82F}" type="presParOf" srcId="{259469E3-E420-5C4D-9BC3-1D269FE81A8D}" destId="{BBD867E5-0783-A742-9E2F-9EA4425BFEB9}" srcOrd="1" destOrd="0" presId="urn:microsoft.com/office/officeart/2008/layout/LinedList"/>
    <dgm:cxn modelId="{60A5B2A6-AED0-364F-994F-241F35E9D7D1}" type="presParOf" srcId="{34D22718-BEB2-4342-8D85-3F9374AA2C47}" destId="{143BDC82-42E9-6447-B6FF-BFB71D0B1BE2}" srcOrd="8" destOrd="0" presId="urn:microsoft.com/office/officeart/2008/layout/LinedList"/>
    <dgm:cxn modelId="{02D84FD9-D94A-3C40-A040-55E022B2A6EB}" type="presParOf" srcId="{34D22718-BEB2-4342-8D85-3F9374AA2C47}" destId="{6C566DE8-E55E-974F-8C85-FC14D1371B5D}" srcOrd="9" destOrd="0" presId="urn:microsoft.com/office/officeart/2008/layout/LinedList"/>
    <dgm:cxn modelId="{8665D097-E1AA-AA40-B89A-E690788DC00E}" type="presParOf" srcId="{6C566DE8-E55E-974F-8C85-FC14D1371B5D}" destId="{CC94F1A0-F303-3144-A948-3632CCAB5A15}" srcOrd="0" destOrd="0" presId="urn:microsoft.com/office/officeart/2008/layout/LinedList"/>
    <dgm:cxn modelId="{1F1CC268-B109-4D48-840E-3923A3171A55}" type="presParOf" srcId="{6C566DE8-E55E-974F-8C85-FC14D1371B5D}" destId="{2DD3B622-E740-034F-84B2-2D2A2CDA093D}" srcOrd="1" destOrd="0" presId="urn:microsoft.com/office/officeart/2008/layout/LinedList"/>
    <dgm:cxn modelId="{FACF6C05-6B9C-3645-88D3-A8364A0BAABC}" type="presParOf" srcId="{34D22718-BEB2-4342-8D85-3F9374AA2C47}" destId="{5C7986BD-3C34-214E-810B-CED50B633D83}" srcOrd="10" destOrd="0" presId="urn:microsoft.com/office/officeart/2008/layout/LinedList"/>
    <dgm:cxn modelId="{6747F59E-1943-064C-8B14-9CFF46FA3C68}" type="presParOf" srcId="{34D22718-BEB2-4342-8D85-3F9374AA2C47}" destId="{43649BB6-9198-DD4D-9C11-E9098F357A2F}" srcOrd="11" destOrd="0" presId="urn:microsoft.com/office/officeart/2008/layout/LinedList"/>
    <dgm:cxn modelId="{84FB7E27-7DCC-6D43-B162-61F6FAE2BE58}" type="presParOf" srcId="{43649BB6-9198-DD4D-9C11-E9098F357A2F}" destId="{71591A95-82A2-4944-9618-C6D77D236C77}" srcOrd="0" destOrd="0" presId="urn:microsoft.com/office/officeart/2008/layout/LinedList"/>
    <dgm:cxn modelId="{71291D36-1AC6-4F44-8E23-87E4BA674CFC}" type="presParOf" srcId="{43649BB6-9198-DD4D-9C11-E9098F357A2F}" destId="{8574C3DE-65CB-C540-9123-24355AE57DB4}" srcOrd="1" destOrd="0" presId="urn:microsoft.com/office/officeart/2008/layout/LinedList"/>
    <dgm:cxn modelId="{BD6655C4-A32D-C64C-B083-F2CD79A2FCB5}" type="presParOf" srcId="{34D22718-BEB2-4342-8D85-3F9374AA2C47}" destId="{CC40655D-9069-324F-8910-E38C42662769}" srcOrd="12" destOrd="0" presId="urn:microsoft.com/office/officeart/2008/layout/LinedList"/>
    <dgm:cxn modelId="{C13B0354-8A45-F04E-92A0-9B8046B2895B}" type="presParOf" srcId="{34D22718-BEB2-4342-8D85-3F9374AA2C47}" destId="{C409BA03-A4F9-014A-BDED-F6F3BE1B56A8}" srcOrd="13" destOrd="0" presId="urn:microsoft.com/office/officeart/2008/layout/LinedList"/>
    <dgm:cxn modelId="{96BC0CFC-3A67-E048-8E3D-DD796BC4BE38}" type="presParOf" srcId="{C409BA03-A4F9-014A-BDED-F6F3BE1B56A8}" destId="{134765E9-DF2E-F14B-B205-DD864546A8A3}" srcOrd="0" destOrd="0" presId="urn:microsoft.com/office/officeart/2008/layout/LinedList"/>
    <dgm:cxn modelId="{528BB557-CABA-064B-99A9-9755F2950A5E}" type="presParOf" srcId="{C409BA03-A4F9-014A-BDED-F6F3BE1B56A8}" destId="{3A219FE5-6DCF-A64A-A2FD-E5157A9B9F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B5816A-485E-4886-823B-995826B47AC0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51E889-F541-49D7-B1E6-EC2786AA4FAE}">
      <dgm:prSet/>
      <dgm:spPr/>
      <dgm:t>
        <a:bodyPr/>
        <a:lstStyle/>
        <a:p>
          <a:r>
            <a:rPr lang="pl-PL" b="1" dirty="0"/>
            <a:t>OSOBA ZAPROSZONA PRZEZ PROBOSZCZA DO WSPÓŁPROWADZENIA PROCESU SYNODALNEGO W PARAFII</a:t>
          </a:r>
          <a:endParaRPr lang="en-US" b="1" dirty="0"/>
        </a:p>
      </dgm:t>
    </dgm:pt>
    <dgm:pt modelId="{43516D88-5DCD-4D81-9D6B-E4D33449A1DC}" type="parTrans" cxnId="{D51AF560-6024-4E88-A4CF-25F922304339}">
      <dgm:prSet/>
      <dgm:spPr/>
      <dgm:t>
        <a:bodyPr/>
        <a:lstStyle/>
        <a:p>
          <a:endParaRPr lang="en-US"/>
        </a:p>
      </dgm:t>
    </dgm:pt>
    <dgm:pt modelId="{FCDCEBCF-51D6-4095-822B-22187C6968E2}" type="sibTrans" cxnId="{D51AF560-6024-4E88-A4CF-25F922304339}">
      <dgm:prSet/>
      <dgm:spPr/>
      <dgm:t>
        <a:bodyPr/>
        <a:lstStyle/>
        <a:p>
          <a:endParaRPr lang="en-US"/>
        </a:p>
      </dgm:t>
    </dgm:pt>
    <dgm:pt modelId="{1176278B-C5A4-4E7C-94FF-BA1B9D63490D}">
      <dgm:prSet/>
      <dgm:spPr/>
      <dgm:t>
        <a:bodyPr/>
        <a:lstStyle/>
        <a:p>
          <a:r>
            <a:rPr lang="pl-PL" b="1" dirty="0"/>
            <a:t>CZUWA NAD PRZEBIEGIEM PROCESU SYNODALNEGO W PARAFII</a:t>
          </a:r>
          <a:endParaRPr lang="en-US" b="1" dirty="0"/>
        </a:p>
      </dgm:t>
    </dgm:pt>
    <dgm:pt modelId="{5324A2C8-6A13-44D9-8542-66C9250232E3}" type="parTrans" cxnId="{A508D9FB-ADAD-40DF-8E4F-429A7B41D0CC}">
      <dgm:prSet/>
      <dgm:spPr/>
      <dgm:t>
        <a:bodyPr/>
        <a:lstStyle/>
        <a:p>
          <a:endParaRPr lang="en-US"/>
        </a:p>
      </dgm:t>
    </dgm:pt>
    <dgm:pt modelId="{CA22AE60-C6C0-491E-952E-784A0C1FC517}" type="sibTrans" cxnId="{A508D9FB-ADAD-40DF-8E4F-429A7B41D0CC}">
      <dgm:prSet/>
      <dgm:spPr/>
      <dgm:t>
        <a:bodyPr/>
        <a:lstStyle/>
        <a:p>
          <a:endParaRPr lang="en-US"/>
        </a:p>
      </dgm:t>
    </dgm:pt>
    <dgm:pt modelId="{8ADA0D66-68C5-4459-A870-13A32476B8A1}">
      <dgm:prSet/>
      <dgm:spPr/>
      <dgm:t>
        <a:bodyPr/>
        <a:lstStyle/>
        <a:p>
          <a:r>
            <a:rPr lang="en-US" b="1" dirty="0"/>
            <a:t>ODPOWIADA ZA ORGANIZACJĘ DZIAŁAŃ ZWIĄZANYCH Z PROCESEM SYNODALNYM</a:t>
          </a:r>
        </a:p>
      </dgm:t>
    </dgm:pt>
    <dgm:pt modelId="{7D8CAE5B-01DF-46F8-93CB-A80EB01CF439}" type="parTrans" cxnId="{3D124AEE-673B-450B-B893-67C486E9608D}">
      <dgm:prSet/>
      <dgm:spPr/>
      <dgm:t>
        <a:bodyPr/>
        <a:lstStyle/>
        <a:p>
          <a:endParaRPr lang="en-US"/>
        </a:p>
      </dgm:t>
    </dgm:pt>
    <dgm:pt modelId="{F93C0121-990B-46C0-98AC-AE7681BBAE77}" type="sibTrans" cxnId="{3D124AEE-673B-450B-B893-67C486E9608D}">
      <dgm:prSet/>
      <dgm:spPr/>
      <dgm:t>
        <a:bodyPr/>
        <a:lstStyle/>
        <a:p>
          <a:endParaRPr lang="en-US"/>
        </a:p>
      </dgm:t>
    </dgm:pt>
    <dgm:pt modelId="{20F3D20D-E951-468A-8FE8-20406CAC58BF}">
      <dgm:prSet/>
      <dgm:spPr/>
      <dgm:t>
        <a:bodyPr/>
        <a:lstStyle/>
        <a:p>
          <a:r>
            <a:rPr lang="pl-PL" b="1" dirty="0"/>
            <a:t>PRZYGOTOWUJE MATERIAŁY I SZKOLENIA</a:t>
          </a:r>
          <a:endParaRPr lang="en-US" b="1" dirty="0"/>
        </a:p>
      </dgm:t>
    </dgm:pt>
    <dgm:pt modelId="{516A0E53-EF34-4B74-A810-A9770AA050BA}" type="parTrans" cxnId="{7BB77BF6-31A0-46D1-823F-027D7761E17B}">
      <dgm:prSet/>
      <dgm:spPr/>
      <dgm:t>
        <a:bodyPr/>
        <a:lstStyle/>
        <a:p>
          <a:endParaRPr lang="en-US"/>
        </a:p>
      </dgm:t>
    </dgm:pt>
    <dgm:pt modelId="{E4731503-6DBB-424E-B561-3BFEF5FB0F0D}" type="sibTrans" cxnId="{7BB77BF6-31A0-46D1-823F-027D7761E17B}">
      <dgm:prSet/>
      <dgm:spPr/>
      <dgm:t>
        <a:bodyPr/>
        <a:lstStyle/>
        <a:p>
          <a:endParaRPr lang="en-US"/>
        </a:p>
      </dgm:t>
    </dgm:pt>
    <dgm:pt modelId="{C83D18B4-3E7F-45ED-A892-B4A5A22D2735}">
      <dgm:prSet/>
      <dgm:spPr/>
      <dgm:t>
        <a:bodyPr/>
        <a:lstStyle/>
        <a:p>
          <a:r>
            <a:rPr lang="pl-PL" b="1" dirty="0"/>
            <a:t>PROWADZI SPOTKANIA, WYJAŚNIA GŁÓWNY CEL SPOTKANIA</a:t>
          </a:r>
          <a:endParaRPr lang="en-US" b="1" dirty="0"/>
        </a:p>
      </dgm:t>
    </dgm:pt>
    <dgm:pt modelId="{D783E624-BF22-4D18-AFCA-CE412AC9750E}" type="parTrans" cxnId="{38129998-8FAC-43F2-B294-817CEF1F221E}">
      <dgm:prSet/>
      <dgm:spPr/>
      <dgm:t>
        <a:bodyPr/>
        <a:lstStyle/>
        <a:p>
          <a:endParaRPr lang="en-US"/>
        </a:p>
      </dgm:t>
    </dgm:pt>
    <dgm:pt modelId="{277C2BB0-099B-43FC-8482-F5A0449A2F3D}" type="sibTrans" cxnId="{38129998-8FAC-43F2-B294-817CEF1F221E}">
      <dgm:prSet/>
      <dgm:spPr/>
      <dgm:t>
        <a:bodyPr/>
        <a:lstStyle/>
        <a:p>
          <a:endParaRPr lang="en-US"/>
        </a:p>
      </dgm:t>
    </dgm:pt>
    <dgm:pt modelId="{34D89B3C-EEED-438C-B980-487ECE84BEEC}">
      <dgm:prSet/>
      <dgm:spPr/>
      <dgm:t>
        <a:bodyPr/>
        <a:lstStyle/>
        <a:p>
          <a:r>
            <a:rPr lang="pl-PL" b="1" dirty="0"/>
            <a:t>DBA O WŁAŚCIWE PRZEKAZYWANIE INFORMACJI ZWROTNYCH</a:t>
          </a:r>
          <a:endParaRPr lang="en-US" b="1" dirty="0"/>
        </a:p>
      </dgm:t>
    </dgm:pt>
    <dgm:pt modelId="{FAE1DDAF-F287-4D59-873A-207C0961FB7D}" type="parTrans" cxnId="{0FB95102-70E2-4697-8E6C-719F2F81C925}">
      <dgm:prSet/>
      <dgm:spPr/>
      <dgm:t>
        <a:bodyPr/>
        <a:lstStyle/>
        <a:p>
          <a:endParaRPr lang="en-US"/>
        </a:p>
      </dgm:t>
    </dgm:pt>
    <dgm:pt modelId="{83A1916C-59BD-4376-A953-30E39902CA90}" type="sibTrans" cxnId="{0FB95102-70E2-4697-8E6C-719F2F81C925}">
      <dgm:prSet/>
      <dgm:spPr/>
      <dgm:t>
        <a:bodyPr/>
        <a:lstStyle/>
        <a:p>
          <a:endParaRPr lang="en-US"/>
        </a:p>
      </dgm:t>
    </dgm:pt>
    <dgm:pt modelId="{A330F9AD-38D9-451E-A333-38F772F29E03}">
      <dgm:prSet/>
      <dgm:spPr/>
      <dgm:t>
        <a:bodyPr/>
        <a:lstStyle/>
        <a:p>
          <a:r>
            <a:rPr lang="pl-PL" b="1" dirty="0"/>
            <a:t>ZADANIEM TECHNICZNYM ZESPOŁU JEST STWORZENIE PROGRAMU CYKLU SPOTKAŃ PROCESU SYNODALNEGO</a:t>
          </a:r>
          <a:endParaRPr lang="en-US" b="1" dirty="0"/>
        </a:p>
      </dgm:t>
    </dgm:pt>
    <dgm:pt modelId="{E75069A6-7859-43FD-893D-431C2C77528A}" type="parTrans" cxnId="{1F4DB410-D4D5-4676-B4B7-5BBCE5F9C247}">
      <dgm:prSet/>
      <dgm:spPr/>
      <dgm:t>
        <a:bodyPr/>
        <a:lstStyle/>
        <a:p>
          <a:endParaRPr lang="en-US"/>
        </a:p>
      </dgm:t>
    </dgm:pt>
    <dgm:pt modelId="{330F0FF1-C1D5-405D-8F52-F57F87779FA6}" type="sibTrans" cxnId="{1F4DB410-D4D5-4676-B4B7-5BBCE5F9C247}">
      <dgm:prSet/>
      <dgm:spPr/>
      <dgm:t>
        <a:bodyPr/>
        <a:lstStyle/>
        <a:p>
          <a:endParaRPr lang="en-US"/>
        </a:p>
      </dgm:t>
    </dgm:pt>
    <dgm:pt modelId="{34D22718-BEB2-4342-8D85-3F9374AA2C47}" type="pres">
      <dgm:prSet presAssocID="{C0B5816A-485E-4886-823B-995826B47AC0}" presName="vert0" presStyleCnt="0">
        <dgm:presLayoutVars>
          <dgm:dir/>
          <dgm:animOne val="branch"/>
          <dgm:animLvl val="lvl"/>
        </dgm:presLayoutVars>
      </dgm:prSet>
      <dgm:spPr/>
    </dgm:pt>
    <dgm:pt modelId="{65902494-4A2A-CE43-8499-56B265054381}" type="pres">
      <dgm:prSet presAssocID="{ED51E889-F541-49D7-B1E6-EC2786AA4FAE}" presName="thickLine" presStyleLbl="alignNode1" presStyleIdx="0" presStyleCnt="7"/>
      <dgm:spPr/>
    </dgm:pt>
    <dgm:pt modelId="{A18DC3C2-8B68-5444-B15C-F96F365C80DE}" type="pres">
      <dgm:prSet presAssocID="{ED51E889-F541-49D7-B1E6-EC2786AA4FAE}" presName="horz1" presStyleCnt="0"/>
      <dgm:spPr/>
    </dgm:pt>
    <dgm:pt modelId="{7865D765-CEFC-6A40-AF09-6F4259969554}" type="pres">
      <dgm:prSet presAssocID="{ED51E889-F541-49D7-B1E6-EC2786AA4FAE}" presName="tx1" presStyleLbl="revTx" presStyleIdx="0" presStyleCnt="7"/>
      <dgm:spPr/>
    </dgm:pt>
    <dgm:pt modelId="{1C5284AA-0B01-E547-92A7-AE2CDDE8010C}" type="pres">
      <dgm:prSet presAssocID="{ED51E889-F541-49D7-B1E6-EC2786AA4FAE}" presName="vert1" presStyleCnt="0"/>
      <dgm:spPr/>
    </dgm:pt>
    <dgm:pt modelId="{B9AE3B60-88D4-A14B-B8DC-EE14EF13159A}" type="pres">
      <dgm:prSet presAssocID="{1176278B-C5A4-4E7C-94FF-BA1B9D63490D}" presName="thickLine" presStyleLbl="alignNode1" presStyleIdx="1" presStyleCnt="7"/>
      <dgm:spPr/>
    </dgm:pt>
    <dgm:pt modelId="{5599A925-B8BD-784A-982E-1C65C2D6374F}" type="pres">
      <dgm:prSet presAssocID="{1176278B-C5A4-4E7C-94FF-BA1B9D63490D}" presName="horz1" presStyleCnt="0"/>
      <dgm:spPr/>
    </dgm:pt>
    <dgm:pt modelId="{43B90F52-E002-2748-86F2-883B3CC0C917}" type="pres">
      <dgm:prSet presAssocID="{1176278B-C5A4-4E7C-94FF-BA1B9D63490D}" presName="tx1" presStyleLbl="revTx" presStyleIdx="1" presStyleCnt="7"/>
      <dgm:spPr/>
    </dgm:pt>
    <dgm:pt modelId="{D9FE97DE-3EF2-2245-AA5E-2C93C8F16E54}" type="pres">
      <dgm:prSet presAssocID="{1176278B-C5A4-4E7C-94FF-BA1B9D63490D}" presName="vert1" presStyleCnt="0"/>
      <dgm:spPr/>
    </dgm:pt>
    <dgm:pt modelId="{1A72EC92-4AA0-A24A-8D1A-041B849A0BCE}" type="pres">
      <dgm:prSet presAssocID="{8ADA0D66-68C5-4459-A870-13A32476B8A1}" presName="thickLine" presStyleLbl="alignNode1" presStyleIdx="2" presStyleCnt="7"/>
      <dgm:spPr/>
    </dgm:pt>
    <dgm:pt modelId="{9C97B0F2-6761-0042-A656-D120FAE80BE8}" type="pres">
      <dgm:prSet presAssocID="{8ADA0D66-68C5-4459-A870-13A32476B8A1}" presName="horz1" presStyleCnt="0"/>
      <dgm:spPr/>
    </dgm:pt>
    <dgm:pt modelId="{CD990BE4-A988-6B4B-9942-CFF91DF07480}" type="pres">
      <dgm:prSet presAssocID="{8ADA0D66-68C5-4459-A870-13A32476B8A1}" presName="tx1" presStyleLbl="revTx" presStyleIdx="2" presStyleCnt="7"/>
      <dgm:spPr/>
    </dgm:pt>
    <dgm:pt modelId="{EB065033-897B-0240-BA8E-25D259AB0CEF}" type="pres">
      <dgm:prSet presAssocID="{8ADA0D66-68C5-4459-A870-13A32476B8A1}" presName="vert1" presStyleCnt="0"/>
      <dgm:spPr/>
    </dgm:pt>
    <dgm:pt modelId="{CDE39875-51EB-FF45-8EE3-7C5D7A279601}" type="pres">
      <dgm:prSet presAssocID="{20F3D20D-E951-468A-8FE8-20406CAC58BF}" presName="thickLine" presStyleLbl="alignNode1" presStyleIdx="3" presStyleCnt="7"/>
      <dgm:spPr/>
    </dgm:pt>
    <dgm:pt modelId="{259469E3-E420-5C4D-9BC3-1D269FE81A8D}" type="pres">
      <dgm:prSet presAssocID="{20F3D20D-E951-468A-8FE8-20406CAC58BF}" presName="horz1" presStyleCnt="0"/>
      <dgm:spPr/>
    </dgm:pt>
    <dgm:pt modelId="{DC53A34C-672F-B64D-945A-9AC328C5489A}" type="pres">
      <dgm:prSet presAssocID="{20F3D20D-E951-468A-8FE8-20406CAC58BF}" presName="tx1" presStyleLbl="revTx" presStyleIdx="3" presStyleCnt="7"/>
      <dgm:spPr/>
    </dgm:pt>
    <dgm:pt modelId="{BBD867E5-0783-A742-9E2F-9EA4425BFEB9}" type="pres">
      <dgm:prSet presAssocID="{20F3D20D-E951-468A-8FE8-20406CAC58BF}" presName="vert1" presStyleCnt="0"/>
      <dgm:spPr/>
    </dgm:pt>
    <dgm:pt modelId="{143BDC82-42E9-6447-B6FF-BFB71D0B1BE2}" type="pres">
      <dgm:prSet presAssocID="{C83D18B4-3E7F-45ED-A892-B4A5A22D2735}" presName="thickLine" presStyleLbl="alignNode1" presStyleIdx="4" presStyleCnt="7"/>
      <dgm:spPr/>
    </dgm:pt>
    <dgm:pt modelId="{6C566DE8-E55E-974F-8C85-FC14D1371B5D}" type="pres">
      <dgm:prSet presAssocID="{C83D18B4-3E7F-45ED-A892-B4A5A22D2735}" presName="horz1" presStyleCnt="0"/>
      <dgm:spPr/>
    </dgm:pt>
    <dgm:pt modelId="{CC94F1A0-F303-3144-A948-3632CCAB5A15}" type="pres">
      <dgm:prSet presAssocID="{C83D18B4-3E7F-45ED-A892-B4A5A22D2735}" presName="tx1" presStyleLbl="revTx" presStyleIdx="4" presStyleCnt="7"/>
      <dgm:spPr/>
    </dgm:pt>
    <dgm:pt modelId="{2DD3B622-E740-034F-84B2-2D2A2CDA093D}" type="pres">
      <dgm:prSet presAssocID="{C83D18B4-3E7F-45ED-A892-B4A5A22D2735}" presName="vert1" presStyleCnt="0"/>
      <dgm:spPr/>
    </dgm:pt>
    <dgm:pt modelId="{5C7986BD-3C34-214E-810B-CED50B633D83}" type="pres">
      <dgm:prSet presAssocID="{34D89B3C-EEED-438C-B980-487ECE84BEEC}" presName="thickLine" presStyleLbl="alignNode1" presStyleIdx="5" presStyleCnt="7"/>
      <dgm:spPr/>
    </dgm:pt>
    <dgm:pt modelId="{43649BB6-9198-DD4D-9C11-E9098F357A2F}" type="pres">
      <dgm:prSet presAssocID="{34D89B3C-EEED-438C-B980-487ECE84BEEC}" presName="horz1" presStyleCnt="0"/>
      <dgm:spPr/>
    </dgm:pt>
    <dgm:pt modelId="{71591A95-82A2-4944-9618-C6D77D236C77}" type="pres">
      <dgm:prSet presAssocID="{34D89B3C-EEED-438C-B980-487ECE84BEEC}" presName="tx1" presStyleLbl="revTx" presStyleIdx="5" presStyleCnt="7"/>
      <dgm:spPr/>
    </dgm:pt>
    <dgm:pt modelId="{8574C3DE-65CB-C540-9123-24355AE57DB4}" type="pres">
      <dgm:prSet presAssocID="{34D89B3C-EEED-438C-B980-487ECE84BEEC}" presName="vert1" presStyleCnt="0"/>
      <dgm:spPr/>
    </dgm:pt>
    <dgm:pt modelId="{CC40655D-9069-324F-8910-E38C42662769}" type="pres">
      <dgm:prSet presAssocID="{A330F9AD-38D9-451E-A333-38F772F29E03}" presName="thickLine" presStyleLbl="alignNode1" presStyleIdx="6" presStyleCnt="7"/>
      <dgm:spPr/>
    </dgm:pt>
    <dgm:pt modelId="{C409BA03-A4F9-014A-BDED-F6F3BE1B56A8}" type="pres">
      <dgm:prSet presAssocID="{A330F9AD-38D9-451E-A333-38F772F29E03}" presName="horz1" presStyleCnt="0"/>
      <dgm:spPr/>
    </dgm:pt>
    <dgm:pt modelId="{134765E9-DF2E-F14B-B205-DD864546A8A3}" type="pres">
      <dgm:prSet presAssocID="{A330F9AD-38D9-451E-A333-38F772F29E03}" presName="tx1" presStyleLbl="revTx" presStyleIdx="6" presStyleCnt="7"/>
      <dgm:spPr/>
    </dgm:pt>
    <dgm:pt modelId="{3A219FE5-6DCF-A64A-A2FD-E5157A9B9FEE}" type="pres">
      <dgm:prSet presAssocID="{A330F9AD-38D9-451E-A333-38F772F29E03}" presName="vert1" presStyleCnt="0"/>
      <dgm:spPr/>
    </dgm:pt>
  </dgm:ptLst>
  <dgm:cxnLst>
    <dgm:cxn modelId="{0FB95102-70E2-4697-8E6C-719F2F81C925}" srcId="{C0B5816A-485E-4886-823B-995826B47AC0}" destId="{34D89B3C-EEED-438C-B980-487ECE84BEEC}" srcOrd="5" destOrd="0" parTransId="{FAE1DDAF-F287-4D59-873A-207C0961FB7D}" sibTransId="{83A1916C-59BD-4376-A953-30E39902CA90}"/>
    <dgm:cxn modelId="{429C110A-7435-9C4E-B180-E5810EE7A4F9}" type="presOf" srcId="{8ADA0D66-68C5-4459-A870-13A32476B8A1}" destId="{CD990BE4-A988-6B4B-9942-CFF91DF07480}" srcOrd="0" destOrd="0" presId="urn:microsoft.com/office/officeart/2008/layout/LinedList"/>
    <dgm:cxn modelId="{1F4DB410-D4D5-4676-B4B7-5BBCE5F9C247}" srcId="{C0B5816A-485E-4886-823B-995826B47AC0}" destId="{A330F9AD-38D9-451E-A333-38F772F29E03}" srcOrd="6" destOrd="0" parTransId="{E75069A6-7859-43FD-893D-431C2C77528A}" sibTransId="{330F0FF1-C1D5-405D-8F52-F57F87779FA6}"/>
    <dgm:cxn modelId="{1CB6CF37-BF31-B84F-BCE4-B338F160D19F}" type="presOf" srcId="{1176278B-C5A4-4E7C-94FF-BA1B9D63490D}" destId="{43B90F52-E002-2748-86F2-883B3CC0C917}" srcOrd="0" destOrd="0" presId="urn:microsoft.com/office/officeart/2008/layout/LinedList"/>
    <dgm:cxn modelId="{69D29360-BC55-4540-A76B-2B51D91B5A2A}" type="presOf" srcId="{20F3D20D-E951-468A-8FE8-20406CAC58BF}" destId="{DC53A34C-672F-B64D-945A-9AC328C5489A}" srcOrd="0" destOrd="0" presId="urn:microsoft.com/office/officeart/2008/layout/LinedList"/>
    <dgm:cxn modelId="{D51AF560-6024-4E88-A4CF-25F922304339}" srcId="{C0B5816A-485E-4886-823B-995826B47AC0}" destId="{ED51E889-F541-49D7-B1E6-EC2786AA4FAE}" srcOrd="0" destOrd="0" parTransId="{43516D88-5DCD-4D81-9D6B-E4D33449A1DC}" sibTransId="{FCDCEBCF-51D6-4095-822B-22187C6968E2}"/>
    <dgm:cxn modelId="{A5C9306C-D07A-D247-9798-C888590F4CB0}" type="presOf" srcId="{C83D18B4-3E7F-45ED-A892-B4A5A22D2735}" destId="{CC94F1A0-F303-3144-A948-3632CCAB5A15}" srcOrd="0" destOrd="0" presId="urn:microsoft.com/office/officeart/2008/layout/LinedList"/>
    <dgm:cxn modelId="{38129998-8FAC-43F2-B294-817CEF1F221E}" srcId="{C0B5816A-485E-4886-823B-995826B47AC0}" destId="{C83D18B4-3E7F-45ED-A892-B4A5A22D2735}" srcOrd="4" destOrd="0" parTransId="{D783E624-BF22-4D18-AFCA-CE412AC9750E}" sibTransId="{277C2BB0-099B-43FC-8482-F5A0449A2F3D}"/>
    <dgm:cxn modelId="{DC8F15A1-94F1-9F4C-BC4E-FB549E70A0E2}" type="presOf" srcId="{ED51E889-F541-49D7-B1E6-EC2786AA4FAE}" destId="{7865D765-CEFC-6A40-AF09-6F4259969554}" srcOrd="0" destOrd="0" presId="urn:microsoft.com/office/officeart/2008/layout/LinedList"/>
    <dgm:cxn modelId="{D2E5F9B5-78FA-D642-871F-FDEFE55342F2}" type="presOf" srcId="{A330F9AD-38D9-451E-A333-38F772F29E03}" destId="{134765E9-DF2E-F14B-B205-DD864546A8A3}" srcOrd="0" destOrd="0" presId="urn:microsoft.com/office/officeart/2008/layout/LinedList"/>
    <dgm:cxn modelId="{E3CA08EE-5E9B-B04F-B63A-D49C32990957}" type="presOf" srcId="{C0B5816A-485E-4886-823B-995826B47AC0}" destId="{34D22718-BEB2-4342-8D85-3F9374AA2C47}" srcOrd="0" destOrd="0" presId="urn:microsoft.com/office/officeart/2008/layout/LinedList"/>
    <dgm:cxn modelId="{3D124AEE-673B-450B-B893-67C486E9608D}" srcId="{C0B5816A-485E-4886-823B-995826B47AC0}" destId="{8ADA0D66-68C5-4459-A870-13A32476B8A1}" srcOrd="2" destOrd="0" parTransId="{7D8CAE5B-01DF-46F8-93CB-A80EB01CF439}" sibTransId="{F93C0121-990B-46C0-98AC-AE7681BBAE77}"/>
    <dgm:cxn modelId="{CDDE73F4-58AD-B644-A569-E5C3B8D14B61}" type="presOf" srcId="{34D89B3C-EEED-438C-B980-487ECE84BEEC}" destId="{71591A95-82A2-4944-9618-C6D77D236C77}" srcOrd="0" destOrd="0" presId="urn:microsoft.com/office/officeart/2008/layout/LinedList"/>
    <dgm:cxn modelId="{7BB77BF6-31A0-46D1-823F-027D7761E17B}" srcId="{C0B5816A-485E-4886-823B-995826B47AC0}" destId="{20F3D20D-E951-468A-8FE8-20406CAC58BF}" srcOrd="3" destOrd="0" parTransId="{516A0E53-EF34-4B74-A810-A9770AA050BA}" sibTransId="{E4731503-6DBB-424E-B561-3BFEF5FB0F0D}"/>
    <dgm:cxn modelId="{A508D9FB-ADAD-40DF-8E4F-429A7B41D0CC}" srcId="{C0B5816A-485E-4886-823B-995826B47AC0}" destId="{1176278B-C5A4-4E7C-94FF-BA1B9D63490D}" srcOrd="1" destOrd="0" parTransId="{5324A2C8-6A13-44D9-8542-66C9250232E3}" sibTransId="{CA22AE60-C6C0-491E-952E-784A0C1FC517}"/>
    <dgm:cxn modelId="{84815CD2-BEA6-9049-8465-260C452D6325}" type="presParOf" srcId="{34D22718-BEB2-4342-8D85-3F9374AA2C47}" destId="{65902494-4A2A-CE43-8499-56B265054381}" srcOrd="0" destOrd="0" presId="urn:microsoft.com/office/officeart/2008/layout/LinedList"/>
    <dgm:cxn modelId="{C639D829-131A-1B49-B303-A579D2A153A2}" type="presParOf" srcId="{34D22718-BEB2-4342-8D85-3F9374AA2C47}" destId="{A18DC3C2-8B68-5444-B15C-F96F365C80DE}" srcOrd="1" destOrd="0" presId="urn:microsoft.com/office/officeart/2008/layout/LinedList"/>
    <dgm:cxn modelId="{737F8AD8-7C2B-BE4B-8C19-FCCFF2DEDB9C}" type="presParOf" srcId="{A18DC3C2-8B68-5444-B15C-F96F365C80DE}" destId="{7865D765-CEFC-6A40-AF09-6F4259969554}" srcOrd="0" destOrd="0" presId="urn:microsoft.com/office/officeart/2008/layout/LinedList"/>
    <dgm:cxn modelId="{FBA51590-8D0A-AC40-A402-60F49E175279}" type="presParOf" srcId="{A18DC3C2-8B68-5444-B15C-F96F365C80DE}" destId="{1C5284AA-0B01-E547-92A7-AE2CDDE8010C}" srcOrd="1" destOrd="0" presId="urn:microsoft.com/office/officeart/2008/layout/LinedList"/>
    <dgm:cxn modelId="{64228490-3D1C-F44C-BB08-D92950E92ECD}" type="presParOf" srcId="{34D22718-BEB2-4342-8D85-3F9374AA2C47}" destId="{B9AE3B60-88D4-A14B-B8DC-EE14EF13159A}" srcOrd="2" destOrd="0" presId="urn:microsoft.com/office/officeart/2008/layout/LinedList"/>
    <dgm:cxn modelId="{7A2F0BF9-B32E-0D4F-8182-002284A87739}" type="presParOf" srcId="{34D22718-BEB2-4342-8D85-3F9374AA2C47}" destId="{5599A925-B8BD-784A-982E-1C65C2D6374F}" srcOrd="3" destOrd="0" presId="urn:microsoft.com/office/officeart/2008/layout/LinedList"/>
    <dgm:cxn modelId="{63FAF299-1828-104C-975D-482F92F47880}" type="presParOf" srcId="{5599A925-B8BD-784A-982E-1C65C2D6374F}" destId="{43B90F52-E002-2748-86F2-883B3CC0C917}" srcOrd="0" destOrd="0" presId="urn:microsoft.com/office/officeart/2008/layout/LinedList"/>
    <dgm:cxn modelId="{1D1AB547-A545-2C4B-90C5-5F401E00D63E}" type="presParOf" srcId="{5599A925-B8BD-784A-982E-1C65C2D6374F}" destId="{D9FE97DE-3EF2-2245-AA5E-2C93C8F16E54}" srcOrd="1" destOrd="0" presId="urn:microsoft.com/office/officeart/2008/layout/LinedList"/>
    <dgm:cxn modelId="{2F9AF829-20E1-2844-8383-9535375708B0}" type="presParOf" srcId="{34D22718-BEB2-4342-8D85-3F9374AA2C47}" destId="{1A72EC92-4AA0-A24A-8D1A-041B849A0BCE}" srcOrd="4" destOrd="0" presId="urn:microsoft.com/office/officeart/2008/layout/LinedList"/>
    <dgm:cxn modelId="{594313BE-7EB8-AA48-90D4-974B66B01C77}" type="presParOf" srcId="{34D22718-BEB2-4342-8D85-3F9374AA2C47}" destId="{9C97B0F2-6761-0042-A656-D120FAE80BE8}" srcOrd="5" destOrd="0" presId="urn:microsoft.com/office/officeart/2008/layout/LinedList"/>
    <dgm:cxn modelId="{44C994B9-A5F8-404D-B20C-67948CBB0631}" type="presParOf" srcId="{9C97B0F2-6761-0042-A656-D120FAE80BE8}" destId="{CD990BE4-A988-6B4B-9942-CFF91DF07480}" srcOrd="0" destOrd="0" presId="urn:microsoft.com/office/officeart/2008/layout/LinedList"/>
    <dgm:cxn modelId="{C270B470-2ABC-4C4E-BDF5-64DA49907C11}" type="presParOf" srcId="{9C97B0F2-6761-0042-A656-D120FAE80BE8}" destId="{EB065033-897B-0240-BA8E-25D259AB0CEF}" srcOrd="1" destOrd="0" presId="urn:microsoft.com/office/officeart/2008/layout/LinedList"/>
    <dgm:cxn modelId="{33A79DEC-0157-6145-B130-334E58DB3599}" type="presParOf" srcId="{34D22718-BEB2-4342-8D85-3F9374AA2C47}" destId="{CDE39875-51EB-FF45-8EE3-7C5D7A279601}" srcOrd="6" destOrd="0" presId="urn:microsoft.com/office/officeart/2008/layout/LinedList"/>
    <dgm:cxn modelId="{84194818-037F-2A40-A530-AEE600ACA9E7}" type="presParOf" srcId="{34D22718-BEB2-4342-8D85-3F9374AA2C47}" destId="{259469E3-E420-5C4D-9BC3-1D269FE81A8D}" srcOrd="7" destOrd="0" presId="urn:microsoft.com/office/officeart/2008/layout/LinedList"/>
    <dgm:cxn modelId="{44A20A7B-D0C6-DA4B-9C82-2E32142EE630}" type="presParOf" srcId="{259469E3-E420-5C4D-9BC3-1D269FE81A8D}" destId="{DC53A34C-672F-B64D-945A-9AC328C5489A}" srcOrd="0" destOrd="0" presId="urn:microsoft.com/office/officeart/2008/layout/LinedList"/>
    <dgm:cxn modelId="{64378F2F-EA96-A343-9AC3-53536021B82F}" type="presParOf" srcId="{259469E3-E420-5C4D-9BC3-1D269FE81A8D}" destId="{BBD867E5-0783-A742-9E2F-9EA4425BFEB9}" srcOrd="1" destOrd="0" presId="urn:microsoft.com/office/officeart/2008/layout/LinedList"/>
    <dgm:cxn modelId="{60A5B2A6-AED0-364F-994F-241F35E9D7D1}" type="presParOf" srcId="{34D22718-BEB2-4342-8D85-3F9374AA2C47}" destId="{143BDC82-42E9-6447-B6FF-BFB71D0B1BE2}" srcOrd="8" destOrd="0" presId="urn:microsoft.com/office/officeart/2008/layout/LinedList"/>
    <dgm:cxn modelId="{02D84FD9-D94A-3C40-A040-55E022B2A6EB}" type="presParOf" srcId="{34D22718-BEB2-4342-8D85-3F9374AA2C47}" destId="{6C566DE8-E55E-974F-8C85-FC14D1371B5D}" srcOrd="9" destOrd="0" presId="urn:microsoft.com/office/officeart/2008/layout/LinedList"/>
    <dgm:cxn modelId="{8665D097-E1AA-AA40-B89A-E690788DC00E}" type="presParOf" srcId="{6C566DE8-E55E-974F-8C85-FC14D1371B5D}" destId="{CC94F1A0-F303-3144-A948-3632CCAB5A15}" srcOrd="0" destOrd="0" presId="urn:microsoft.com/office/officeart/2008/layout/LinedList"/>
    <dgm:cxn modelId="{1F1CC268-B109-4D48-840E-3923A3171A55}" type="presParOf" srcId="{6C566DE8-E55E-974F-8C85-FC14D1371B5D}" destId="{2DD3B622-E740-034F-84B2-2D2A2CDA093D}" srcOrd="1" destOrd="0" presId="urn:microsoft.com/office/officeart/2008/layout/LinedList"/>
    <dgm:cxn modelId="{FACF6C05-6B9C-3645-88D3-A8364A0BAABC}" type="presParOf" srcId="{34D22718-BEB2-4342-8D85-3F9374AA2C47}" destId="{5C7986BD-3C34-214E-810B-CED50B633D83}" srcOrd="10" destOrd="0" presId="urn:microsoft.com/office/officeart/2008/layout/LinedList"/>
    <dgm:cxn modelId="{6747F59E-1943-064C-8B14-9CFF46FA3C68}" type="presParOf" srcId="{34D22718-BEB2-4342-8D85-3F9374AA2C47}" destId="{43649BB6-9198-DD4D-9C11-E9098F357A2F}" srcOrd="11" destOrd="0" presId="urn:microsoft.com/office/officeart/2008/layout/LinedList"/>
    <dgm:cxn modelId="{84FB7E27-7DCC-6D43-B162-61F6FAE2BE58}" type="presParOf" srcId="{43649BB6-9198-DD4D-9C11-E9098F357A2F}" destId="{71591A95-82A2-4944-9618-C6D77D236C77}" srcOrd="0" destOrd="0" presId="urn:microsoft.com/office/officeart/2008/layout/LinedList"/>
    <dgm:cxn modelId="{71291D36-1AC6-4F44-8E23-87E4BA674CFC}" type="presParOf" srcId="{43649BB6-9198-DD4D-9C11-E9098F357A2F}" destId="{8574C3DE-65CB-C540-9123-24355AE57DB4}" srcOrd="1" destOrd="0" presId="urn:microsoft.com/office/officeart/2008/layout/LinedList"/>
    <dgm:cxn modelId="{BD6655C4-A32D-C64C-B083-F2CD79A2FCB5}" type="presParOf" srcId="{34D22718-BEB2-4342-8D85-3F9374AA2C47}" destId="{CC40655D-9069-324F-8910-E38C42662769}" srcOrd="12" destOrd="0" presId="urn:microsoft.com/office/officeart/2008/layout/LinedList"/>
    <dgm:cxn modelId="{C13B0354-8A45-F04E-92A0-9B8046B2895B}" type="presParOf" srcId="{34D22718-BEB2-4342-8D85-3F9374AA2C47}" destId="{C409BA03-A4F9-014A-BDED-F6F3BE1B56A8}" srcOrd="13" destOrd="0" presId="urn:microsoft.com/office/officeart/2008/layout/LinedList"/>
    <dgm:cxn modelId="{96BC0CFC-3A67-E048-8E3D-DD796BC4BE38}" type="presParOf" srcId="{C409BA03-A4F9-014A-BDED-F6F3BE1B56A8}" destId="{134765E9-DF2E-F14B-B205-DD864546A8A3}" srcOrd="0" destOrd="0" presId="urn:microsoft.com/office/officeart/2008/layout/LinedList"/>
    <dgm:cxn modelId="{528BB557-CABA-064B-99A9-9755F2950A5E}" type="presParOf" srcId="{C409BA03-A4F9-014A-BDED-F6F3BE1B56A8}" destId="{3A219FE5-6DCF-A64A-A2FD-E5157A9B9F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4E25D-2955-6A40-977F-53D9016EC415}">
      <dsp:nvSpPr>
        <dsp:cNvPr id="0" name=""/>
        <dsp:cNvSpPr/>
      </dsp:nvSpPr>
      <dsp:spPr>
        <a:xfrm>
          <a:off x="2914075" y="729694"/>
          <a:ext cx="5637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3717" y="45720"/>
              </a:lnTo>
            </a:path>
          </a:pathLst>
        </a:custGeom>
        <a:noFill/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81075" y="772442"/>
        <a:ext cx="29715" cy="5943"/>
      </dsp:txXfrm>
    </dsp:sp>
    <dsp:sp modelId="{D02500EF-324B-E243-97E6-3CDA1DA45681}">
      <dsp:nvSpPr>
        <dsp:cNvPr id="0" name=""/>
        <dsp:cNvSpPr/>
      </dsp:nvSpPr>
      <dsp:spPr>
        <a:xfrm>
          <a:off x="331885" y="217"/>
          <a:ext cx="2583989" cy="15503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618" tIns="132908" rIns="126618" bIns="13290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KTO MOŻE I POWINIEN BYĆ UCZESTNIKIEM PROCESU SYNODALNEGO I JAKIE SĄ JEGO ROLE,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31885" y="217"/>
        <a:ext cx="2583989" cy="1550393"/>
      </dsp:txXfrm>
    </dsp:sp>
    <dsp:sp modelId="{E1B67738-9A8E-5B4A-9B2F-14F9F2CF89C5}">
      <dsp:nvSpPr>
        <dsp:cNvPr id="0" name=""/>
        <dsp:cNvSpPr/>
      </dsp:nvSpPr>
      <dsp:spPr>
        <a:xfrm>
          <a:off x="6092382" y="729694"/>
          <a:ext cx="5321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2192" y="45720"/>
              </a:lnTo>
            </a:path>
          </a:pathLst>
        </a:custGeom>
        <a:noFill/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44408" y="772442"/>
        <a:ext cx="28139" cy="5943"/>
      </dsp:txXfrm>
    </dsp:sp>
    <dsp:sp modelId="{4AD9AF18-9C6D-0140-9721-F9F591BD7148}">
      <dsp:nvSpPr>
        <dsp:cNvPr id="0" name=""/>
        <dsp:cNvSpPr/>
      </dsp:nvSpPr>
      <dsp:spPr>
        <a:xfrm>
          <a:off x="3510192" y="217"/>
          <a:ext cx="2583989" cy="15503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618" tIns="132908" rIns="126618" bIns="13290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JAK WYGLĄDA STRUKTURA PROCESU SYNODALNEGO,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510192" y="217"/>
        <a:ext cx="2583989" cy="1550393"/>
      </dsp:txXfrm>
    </dsp:sp>
    <dsp:sp modelId="{C921E0D7-163A-524C-83A0-65DEB122A336}">
      <dsp:nvSpPr>
        <dsp:cNvPr id="0" name=""/>
        <dsp:cNvSpPr/>
      </dsp:nvSpPr>
      <dsp:spPr>
        <a:xfrm>
          <a:off x="1623880" y="1548811"/>
          <a:ext cx="6325089" cy="563717"/>
        </a:xfrm>
        <a:custGeom>
          <a:avLst/>
          <a:gdLst/>
          <a:ahLst/>
          <a:cxnLst/>
          <a:rect l="0" t="0" r="0" b="0"/>
          <a:pathLst>
            <a:path>
              <a:moveTo>
                <a:pt x="6325089" y="0"/>
              </a:moveTo>
              <a:lnTo>
                <a:pt x="6325089" y="298958"/>
              </a:lnTo>
              <a:lnTo>
                <a:pt x="0" y="298958"/>
              </a:lnTo>
              <a:lnTo>
                <a:pt x="0" y="563717"/>
              </a:lnTo>
            </a:path>
          </a:pathLst>
        </a:custGeom>
        <a:noFill/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27601" y="1827698"/>
        <a:ext cx="317647" cy="5943"/>
      </dsp:txXfrm>
    </dsp:sp>
    <dsp:sp modelId="{C31B3BDF-2F2E-234E-8F34-EE2EF7F7B222}">
      <dsp:nvSpPr>
        <dsp:cNvPr id="0" name=""/>
        <dsp:cNvSpPr/>
      </dsp:nvSpPr>
      <dsp:spPr>
        <a:xfrm>
          <a:off x="6656975" y="217"/>
          <a:ext cx="2583989" cy="15503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618" tIns="132908" rIns="126618" bIns="13290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NA CZYM POLEGAJĄ I JAK PRZEPROWADZIĆ TRZY KOLEJNE ETAPY PROCESU SYNODALNEGO: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6656975" y="217"/>
        <a:ext cx="2583989" cy="1550393"/>
      </dsp:txXfrm>
    </dsp:sp>
    <dsp:sp modelId="{0CA44704-208D-BC42-9EF1-D6DEC4CB010E}">
      <dsp:nvSpPr>
        <dsp:cNvPr id="0" name=""/>
        <dsp:cNvSpPr/>
      </dsp:nvSpPr>
      <dsp:spPr>
        <a:xfrm>
          <a:off x="2914075" y="2874405"/>
          <a:ext cx="5637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3717" y="45720"/>
              </a:lnTo>
            </a:path>
          </a:pathLst>
        </a:custGeom>
        <a:noFill/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81075" y="2917154"/>
        <a:ext cx="29715" cy="5943"/>
      </dsp:txXfrm>
    </dsp:sp>
    <dsp:sp modelId="{8DE03A96-0126-2C40-8590-960BC55D7A0D}">
      <dsp:nvSpPr>
        <dsp:cNvPr id="0" name=""/>
        <dsp:cNvSpPr/>
      </dsp:nvSpPr>
      <dsp:spPr>
        <a:xfrm>
          <a:off x="331885" y="2144928"/>
          <a:ext cx="2583989" cy="15503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618" tIns="132908" rIns="126618" bIns="13290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STAWIANIE PYTAŃ,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31885" y="2144928"/>
        <a:ext cx="2583989" cy="1550393"/>
      </dsp:txXfrm>
    </dsp:sp>
    <dsp:sp modelId="{2211EFA1-0B43-994B-81EF-CD3EC7BCDE23}">
      <dsp:nvSpPr>
        <dsp:cNvPr id="0" name=""/>
        <dsp:cNvSpPr/>
      </dsp:nvSpPr>
      <dsp:spPr>
        <a:xfrm>
          <a:off x="6092382" y="2874405"/>
          <a:ext cx="5637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3717" y="45720"/>
              </a:lnTo>
            </a:path>
          </a:pathLst>
        </a:custGeom>
        <a:noFill/>
        <a:ln w="635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59383" y="2917154"/>
        <a:ext cx="29715" cy="5943"/>
      </dsp:txXfrm>
    </dsp:sp>
    <dsp:sp modelId="{AF37E81D-DC7B-2A44-B0D3-46EE90AD94EE}">
      <dsp:nvSpPr>
        <dsp:cNvPr id="0" name=""/>
        <dsp:cNvSpPr/>
      </dsp:nvSpPr>
      <dsp:spPr>
        <a:xfrm>
          <a:off x="3510192" y="2144928"/>
          <a:ext cx="2583989" cy="15503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618" tIns="132908" rIns="126618" bIns="13290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SZUKANIE ODPOWIEDZI,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510192" y="2144928"/>
        <a:ext cx="2583989" cy="1550393"/>
      </dsp:txXfrm>
    </dsp:sp>
    <dsp:sp modelId="{4B993FF8-89B1-334A-986F-08037001BBD0}">
      <dsp:nvSpPr>
        <dsp:cNvPr id="0" name=""/>
        <dsp:cNvSpPr/>
      </dsp:nvSpPr>
      <dsp:spPr>
        <a:xfrm>
          <a:off x="6688499" y="2144928"/>
          <a:ext cx="2583989" cy="15503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618" tIns="132908" rIns="126618" bIns="13290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PODEJMOWANIE DZIAŁAŃ.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6688499" y="2144928"/>
        <a:ext cx="2583989" cy="1550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266E3-6277-8648-B006-60BBC4C9B897}">
      <dsp:nvSpPr>
        <dsp:cNvPr id="0" name=""/>
        <dsp:cNvSpPr/>
      </dsp:nvSpPr>
      <dsp:spPr>
        <a:xfrm>
          <a:off x="0" y="2562"/>
          <a:ext cx="591420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E97157-7522-394E-BDAA-5A04CE228362}">
      <dsp:nvSpPr>
        <dsp:cNvPr id="0" name=""/>
        <dsp:cNvSpPr/>
      </dsp:nvSpPr>
      <dsp:spPr>
        <a:xfrm>
          <a:off x="0" y="2562"/>
          <a:ext cx="5914209" cy="873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PIERWSZA OSOBA, KTÓRA WINNA BYĆ ZAINTERESOWANA SYNODEM I PRACAMI GRUPY SYNODALNEJ I JEJ REZULTATAMI – PROBOSZCZ JAKO GOSPODARZ PARAFII</a:t>
          </a:r>
          <a:endParaRPr lang="en-US" sz="1400" b="1" kern="1200" dirty="0"/>
        </a:p>
      </dsp:txBody>
      <dsp:txXfrm>
        <a:off x="0" y="2562"/>
        <a:ext cx="5914209" cy="873921"/>
      </dsp:txXfrm>
    </dsp:sp>
    <dsp:sp modelId="{FC73D71D-304A-594E-8046-100A4CEF2BC9}">
      <dsp:nvSpPr>
        <dsp:cNvPr id="0" name=""/>
        <dsp:cNvSpPr/>
      </dsp:nvSpPr>
      <dsp:spPr>
        <a:xfrm>
          <a:off x="0" y="876484"/>
          <a:ext cx="591420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BB2289-C2F8-1C4F-9068-993C03509F05}">
      <dsp:nvSpPr>
        <dsp:cNvPr id="0" name=""/>
        <dsp:cNvSpPr/>
      </dsp:nvSpPr>
      <dsp:spPr>
        <a:xfrm>
          <a:off x="0" y="876484"/>
          <a:ext cx="5914209" cy="873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PONOSI ODPOWIEDZIALNOŚĆ ZA ZBAWIENIE POWIERZONYCH SOBIE PARAFIAN</a:t>
          </a:r>
          <a:endParaRPr lang="en-US" sz="1400" b="1" kern="1200" dirty="0"/>
        </a:p>
      </dsp:txBody>
      <dsp:txXfrm>
        <a:off x="0" y="876484"/>
        <a:ext cx="5914209" cy="873921"/>
      </dsp:txXfrm>
    </dsp:sp>
    <dsp:sp modelId="{DB64F405-ADDA-1F41-91A4-C44C6CBC245E}">
      <dsp:nvSpPr>
        <dsp:cNvPr id="0" name=""/>
        <dsp:cNvSpPr/>
      </dsp:nvSpPr>
      <dsp:spPr>
        <a:xfrm>
          <a:off x="0" y="1750406"/>
          <a:ext cx="591420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C577C-F334-CB48-B8BA-79EA3F6FE527}">
      <dsp:nvSpPr>
        <dsp:cNvPr id="0" name=""/>
        <dsp:cNvSpPr/>
      </dsp:nvSpPr>
      <dsp:spPr>
        <a:xfrm>
          <a:off x="0" y="1750406"/>
          <a:ext cx="5914209" cy="873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CZUWA OD STRONY KOŚCIELNEJ NAD PRAWIDŁOWYM PRZEBIEGIEM PROCESU SYNODALNEGO W SWOJEJ WSPÓLNOCIE</a:t>
          </a:r>
          <a:endParaRPr lang="en-US" sz="1400" b="1" kern="1200" dirty="0"/>
        </a:p>
      </dsp:txBody>
      <dsp:txXfrm>
        <a:off x="0" y="1750406"/>
        <a:ext cx="5914209" cy="873921"/>
      </dsp:txXfrm>
    </dsp:sp>
    <dsp:sp modelId="{281FDA86-0C59-E34C-967A-E7B49A1D57DC}">
      <dsp:nvSpPr>
        <dsp:cNvPr id="0" name=""/>
        <dsp:cNvSpPr/>
      </dsp:nvSpPr>
      <dsp:spPr>
        <a:xfrm>
          <a:off x="0" y="2624328"/>
          <a:ext cx="591420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B1ACCE-511C-214D-84BB-1711E225E871}">
      <dsp:nvSpPr>
        <dsp:cNvPr id="0" name=""/>
        <dsp:cNvSpPr/>
      </dsp:nvSpPr>
      <dsp:spPr>
        <a:xfrm>
          <a:off x="0" y="2624328"/>
          <a:ext cx="5914209" cy="873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PODEJMOWANIE OSTATECZNYCH DECYZJI NALEŻY DO PROBOSZCZA</a:t>
          </a:r>
          <a:endParaRPr lang="en-US" sz="1400" b="1" kern="1200" dirty="0"/>
        </a:p>
      </dsp:txBody>
      <dsp:txXfrm>
        <a:off x="0" y="2624328"/>
        <a:ext cx="5914209" cy="873921"/>
      </dsp:txXfrm>
    </dsp:sp>
    <dsp:sp modelId="{E781D06A-9D7A-5E4C-8E60-56B851FC5397}">
      <dsp:nvSpPr>
        <dsp:cNvPr id="0" name=""/>
        <dsp:cNvSpPr/>
      </dsp:nvSpPr>
      <dsp:spPr>
        <a:xfrm>
          <a:off x="0" y="3498250"/>
          <a:ext cx="5914209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22F40F-6A3B-4B40-9563-B0BDC3A508FD}">
      <dsp:nvSpPr>
        <dsp:cNvPr id="0" name=""/>
        <dsp:cNvSpPr/>
      </dsp:nvSpPr>
      <dsp:spPr>
        <a:xfrm>
          <a:off x="0" y="3498250"/>
          <a:ext cx="5914209" cy="873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OTWARTOŚĆ PROBOSZCZA NA SŁUCHANIE W SZCZEGÓLNOŚCI DUCHA ŚWIĘTEGO</a:t>
          </a:r>
          <a:endParaRPr lang="en-US" sz="1400" b="1" kern="1200" dirty="0"/>
        </a:p>
      </dsp:txBody>
      <dsp:txXfrm>
        <a:off x="0" y="3498250"/>
        <a:ext cx="5914209" cy="873921"/>
      </dsp:txXfrm>
    </dsp:sp>
    <dsp:sp modelId="{DAFEFA93-0693-3847-A4EC-6B2AC83469C3}">
      <dsp:nvSpPr>
        <dsp:cNvPr id="0" name=""/>
        <dsp:cNvSpPr/>
      </dsp:nvSpPr>
      <dsp:spPr>
        <a:xfrm>
          <a:off x="0" y="4372172"/>
          <a:ext cx="591420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26945A-1E03-104A-8806-F4B2E227CD04}">
      <dsp:nvSpPr>
        <dsp:cNvPr id="0" name=""/>
        <dsp:cNvSpPr/>
      </dsp:nvSpPr>
      <dsp:spPr>
        <a:xfrm>
          <a:off x="0" y="4372172"/>
          <a:ext cx="5914209" cy="873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PROBOSZCZ WINIEN WYKORZYSTAĆ SWOJE ZAUFANIE W LOKALNEJ SPOŁECZNOŚCI W REALIZACJI PROCESU SYNODALNEGO</a:t>
          </a:r>
          <a:endParaRPr lang="en-US" sz="1400" b="1" kern="1200" dirty="0"/>
        </a:p>
      </dsp:txBody>
      <dsp:txXfrm>
        <a:off x="0" y="4372172"/>
        <a:ext cx="5914209" cy="8739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02494-4A2A-CE43-8499-56B265054381}">
      <dsp:nvSpPr>
        <dsp:cNvPr id="0" name=""/>
        <dsp:cNvSpPr/>
      </dsp:nvSpPr>
      <dsp:spPr>
        <a:xfrm>
          <a:off x="0" y="640"/>
          <a:ext cx="591420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65D765-CEFC-6A40-AF09-6F4259969554}">
      <dsp:nvSpPr>
        <dsp:cNvPr id="0" name=""/>
        <dsp:cNvSpPr/>
      </dsp:nvSpPr>
      <dsp:spPr>
        <a:xfrm>
          <a:off x="0" y="640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WINNA BYĆ TRZONEM GRUPY SYNODALNEJ, ROZSZERZONA O INNE OSOBY ZAINTERESOWANE,</a:t>
          </a:r>
          <a:endParaRPr lang="en-US" sz="1500" b="1" kern="1200" dirty="0"/>
        </a:p>
      </dsp:txBody>
      <dsp:txXfrm>
        <a:off x="0" y="640"/>
        <a:ext cx="5914209" cy="749625"/>
      </dsp:txXfrm>
    </dsp:sp>
    <dsp:sp modelId="{B9AE3B60-88D4-A14B-B8DC-EE14EF13159A}">
      <dsp:nvSpPr>
        <dsp:cNvPr id="0" name=""/>
        <dsp:cNvSpPr/>
      </dsp:nvSpPr>
      <dsp:spPr>
        <a:xfrm>
          <a:off x="0" y="750265"/>
          <a:ext cx="591420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B90F52-E002-2748-86F2-883B3CC0C917}">
      <dsp:nvSpPr>
        <dsp:cNvPr id="0" name=""/>
        <dsp:cNvSpPr/>
      </dsp:nvSpPr>
      <dsp:spPr>
        <a:xfrm>
          <a:off x="0" y="750265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JEŚLI RADY NIE MA NALEŻY STWORZYĆ ZESPÓŁ ORGANIZACYJNY, KTÓRY BĘDZIE ODPOWIADAŁ ZA PRZYGOTOWYWANIE SPOTKAŃ SYNODALNYCH,</a:t>
          </a:r>
          <a:endParaRPr lang="en-US" sz="1500" b="1" kern="1200" dirty="0"/>
        </a:p>
      </dsp:txBody>
      <dsp:txXfrm>
        <a:off x="0" y="750265"/>
        <a:ext cx="5914209" cy="749625"/>
      </dsp:txXfrm>
    </dsp:sp>
    <dsp:sp modelId="{1A72EC92-4AA0-A24A-8D1A-041B849A0BCE}">
      <dsp:nvSpPr>
        <dsp:cNvPr id="0" name=""/>
        <dsp:cNvSpPr/>
      </dsp:nvSpPr>
      <dsp:spPr>
        <a:xfrm>
          <a:off x="0" y="1499890"/>
          <a:ext cx="591420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990BE4-A988-6B4B-9942-CFF91DF07480}">
      <dsp:nvSpPr>
        <dsp:cNvPr id="0" name=""/>
        <dsp:cNvSpPr/>
      </dsp:nvSpPr>
      <dsp:spPr>
        <a:xfrm>
          <a:off x="0" y="1499890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CZŁONKOWIE MOGĄ W PRZYSZŁOŚCI STAĆ SIĘ KANDYDATAMI DO RADY DUSZPASTERSKIEJ,</a:t>
          </a:r>
          <a:endParaRPr lang="en-US" sz="1500" b="1" kern="1200" dirty="0"/>
        </a:p>
      </dsp:txBody>
      <dsp:txXfrm>
        <a:off x="0" y="1499890"/>
        <a:ext cx="5914209" cy="749625"/>
      </dsp:txXfrm>
    </dsp:sp>
    <dsp:sp modelId="{CDE39875-51EB-FF45-8EE3-7C5D7A279601}">
      <dsp:nvSpPr>
        <dsp:cNvPr id="0" name=""/>
        <dsp:cNvSpPr/>
      </dsp:nvSpPr>
      <dsp:spPr>
        <a:xfrm>
          <a:off x="0" y="2249515"/>
          <a:ext cx="591420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53A34C-672F-B64D-945A-9AC328C5489A}">
      <dsp:nvSpPr>
        <dsp:cNvPr id="0" name=""/>
        <dsp:cNvSpPr/>
      </dsp:nvSpPr>
      <dsp:spPr>
        <a:xfrm>
          <a:off x="0" y="2249515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STRUKTURA, FUNKCJE I UPRAWNIENIA RADY SĄ ŚCIŚLE OKREŚLONE STATUTAMI KOŚCIOŁA LOKALNEGO,</a:t>
          </a:r>
          <a:endParaRPr lang="en-US" sz="1500" b="1" kern="1200" dirty="0"/>
        </a:p>
      </dsp:txBody>
      <dsp:txXfrm>
        <a:off x="0" y="2249515"/>
        <a:ext cx="5914209" cy="749625"/>
      </dsp:txXfrm>
    </dsp:sp>
    <dsp:sp modelId="{143BDC82-42E9-6447-B6FF-BFB71D0B1BE2}">
      <dsp:nvSpPr>
        <dsp:cNvPr id="0" name=""/>
        <dsp:cNvSpPr/>
      </dsp:nvSpPr>
      <dsp:spPr>
        <a:xfrm>
          <a:off x="0" y="2999141"/>
          <a:ext cx="5914209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94F1A0-F303-3144-A948-3632CCAB5A15}">
      <dsp:nvSpPr>
        <dsp:cNvPr id="0" name=""/>
        <dsp:cNvSpPr/>
      </dsp:nvSpPr>
      <dsp:spPr>
        <a:xfrm>
          <a:off x="0" y="2999141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RADA JEST NAJWAŻNIEJSZYM GREMIUM, KTÓRE POWINNO FUNKCJONOWAĆ WEDŁUG WSKAZAŃ SYNODALNYCH,</a:t>
          </a:r>
          <a:endParaRPr lang="en-US" sz="1500" b="1" kern="1200" dirty="0"/>
        </a:p>
      </dsp:txBody>
      <dsp:txXfrm>
        <a:off x="0" y="2999141"/>
        <a:ext cx="5914209" cy="749625"/>
      </dsp:txXfrm>
    </dsp:sp>
    <dsp:sp modelId="{5C7986BD-3C34-214E-810B-CED50B633D83}">
      <dsp:nvSpPr>
        <dsp:cNvPr id="0" name=""/>
        <dsp:cNvSpPr/>
      </dsp:nvSpPr>
      <dsp:spPr>
        <a:xfrm>
          <a:off x="0" y="3748766"/>
          <a:ext cx="591420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591A95-82A2-4944-9618-C6D77D236C77}">
      <dsp:nvSpPr>
        <dsp:cNvPr id="0" name=""/>
        <dsp:cNvSpPr/>
      </dsp:nvSpPr>
      <dsp:spPr>
        <a:xfrm>
          <a:off x="0" y="3748766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RADA NIE JEST ZESPOŁEM SYNODALNYM, LECZ STANOWI JEGO GŁÓWNY TRZON,</a:t>
          </a:r>
          <a:endParaRPr lang="en-US" sz="1500" b="1" kern="1200" dirty="0"/>
        </a:p>
      </dsp:txBody>
      <dsp:txXfrm>
        <a:off x="0" y="3748766"/>
        <a:ext cx="5914209" cy="749625"/>
      </dsp:txXfrm>
    </dsp:sp>
    <dsp:sp modelId="{CC40655D-9069-324F-8910-E38C42662769}">
      <dsp:nvSpPr>
        <dsp:cNvPr id="0" name=""/>
        <dsp:cNvSpPr/>
      </dsp:nvSpPr>
      <dsp:spPr>
        <a:xfrm>
          <a:off x="0" y="4498391"/>
          <a:ext cx="591420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4765E9-DF2E-F14B-B205-DD864546A8A3}">
      <dsp:nvSpPr>
        <dsp:cNvPr id="0" name=""/>
        <dsp:cNvSpPr/>
      </dsp:nvSpPr>
      <dsp:spPr>
        <a:xfrm>
          <a:off x="0" y="4498391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ZESPÓŁ SYNODALNY WINIEN ZADBAĆ O RÓŻNORODNOŚĆ GRUPY SYNODALNEJ.</a:t>
          </a:r>
          <a:endParaRPr lang="en-US" sz="1500" b="1" kern="1200" dirty="0"/>
        </a:p>
      </dsp:txBody>
      <dsp:txXfrm>
        <a:off x="0" y="4498391"/>
        <a:ext cx="5914209" cy="7496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B2BF0-36F6-4A46-8C64-C324329324DB}">
      <dsp:nvSpPr>
        <dsp:cNvPr id="0" name=""/>
        <dsp:cNvSpPr/>
      </dsp:nvSpPr>
      <dsp:spPr>
        <a:xfrm>
          <a:off x="2982" y="4819"/>
          <a:ext cx="2365833" cy="14195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ZWRÓCENIE UWAGI NA OSOBY ZNAJDUJĄCE SIĘ NA MARGINESIE WSPÓLNOTY CHRZEŚCIJAŃSKIEJ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982" y="4819"/>
        <a:ext cx="2365833" cy="1419500"/>
      </dsp:txXfrm>
    </dsp:sp>
    <dsp:sp modelId="{C85B7173-0E78-EA46-BA39-6CBA8E98C85B}">
      <dsp:nvSpPr>
        <dsp:cNvPr id="0" name=""/>
        <dsp:cNvSpPr/>
      </dsp:nvSpPr>
      <dsp:spPr>
        <a:xfrm>
          <a:off x="2605399" y="4819"/>
          <a:ext cx="2365833" cy="1419500"/>
        </a:xfrm>
        <a:prstGeom prst="rect">
          <a:avLst/>
        </a:prstGeom>
        <a:solidFill>
          <a:schemeClr val="accent5">
            <a:hueOff val="3185781"/>
            <a:satOff val="-6806"/>
            <a:lumOff val="-2843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OSOBY DOŚWIADCZAJĄCE WIELOASPEKTOWEGO UBÓSTWA: DUCHOWEGO, MATERIALNEGO, PSYCHICZNEGO</a:t>
          </a:r>
          <a:r>
            <a:rPr lang="pl-PL" sz="1050" b="1" kern="1200" dirty="0"/>
            <a:t>,</a:t>
          </a:r>
          <a:endParaRPr lang="en-US" sz="1050" b="1" kern="1200" dirty="0"/>
        </a:p>
      </dsp:txBody>
      <dsp:txXfrm>
        <a:off x="2605399" y="4819"/>
        <a:ext cx="2365833" cy="1419500"/>
      </dsp:txXfrm>
    </dsp:sp>
    <dsp:sp modelId="{0786AE80-4B5C-0240-B16D-3F35C92BD066}">
      <dsp:nvSpPr>
        <dsp:cNvPr id="0" name=""/>
        <dsp:cNvSpPr/>
      </dsp:nvSpPr>
      <dsp:spPr>
        <a:xfrm>
          <a:off x="5207816" y="4819"/>
          <a:ext cx="2365833" cy="1419500"/>
        </a:xfrm>
        <a:prstGeom prst="rect">
          <a:avLst/>
        </a:prstGeom>
        <a:solidFill>
          <a:schemeClr val="accent5">
            <a:hueOff val="6371561"/>
            <a:satOff val="-13612"/>
            <a:lumOff val="-5686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CZTERY KATEGORIE OSÓB OBECNYCH W PARAFII: AKTYWNI W ŻYCIU PARAFII; SŁABO ZWIĄZANI Z PARAFIĄ; NIEZWIĄZANI Z PARAFIĄ, NIEWIERZĄCY,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5207816" y="4819"/>
        <a:ext cx="2365833" cy="1419500"/>
      </dsp:txXfrm>
    </dsp:sp>
    <dsp:sp modelId="{6DEE5BAB-4F3A-DA43-8F3C-4F89F9170E24}">
      <dsp:nvSpPr>
        <dsp:cNvPr id="0" name=""/>
        <dsp:cNvSpPr/>
      </dsp:nvSpPr>
      <dsp:spPr>
        <a:xfrm>
          <a:off x="7810233" y="4819"/>
          <a:ext cx="2365833" cy="1419500"/>
        </a:xfrm>
        <a:prstGeom prst="rect">
          <a:avLst/>
        </a:prstGeom>
        <a:solidFill>
          <a:schemeClr val="accent5">
            <a:hueOff val="9557342"/>
            <a:satOff val="-20419"/>
            <a:lumOff val="-852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JAK PRZYCIĄGNĄĆ OSOBY 2-4 KATEGORII DO ŻYCIA PARAFIALNEGO?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7810233" y="4819"/>
        <a:ext cx="2365833" cy="1419500"/>
      </dsp:txXfrm>
    </dsp:sp>
    <dsp:sp modelId="{96C31C6F-B033-844E-81F7-DFFCC0FE2670}">
      <dsp:nvSpPr>
        <dsp:cNvPr id="0" name=""/>
        <dsp:cNvSpPr/>
      </dsp:nvSpPr>
      <dsp:spPr>
        <a:xfrm>
          <a:off x="1304190" y="1660903"/>
          <a:ext cx="2365833" cy="1928377"/>
        </a:xfrm>
        <a:prstGeom prst="rect">
          <a:avLst/>
        </a:prstGeom>
        <a:solidFill>
          <a:schemeClr val="accent5">
            <a:hueOff val="12743123"/>
            <a:satOff val="-27225"/>
            <a:lumOff val="-11373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kern="1200" dirty="0">
              <a:solidFill>
                <a:schemeClr val="tx1"/>
              </a:solidFill>
            </a:rPr>
            <a:t>1. WARSZTATY;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kern="1200" dirty="0">
              <a:solidFill>
                <a:schemeClr val="tx1"/>
              </a:solidFill>
            </a:rPr>
            <a:t>2. INFORMOWANIE W RAMACH NP. OGŁOSZEŃ O PRACACH ZESPOŁU;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kern="1200" dirty="0">
              <a:solidFill>
                <a:schemeClr val="tx1"/>
              </a:solidFill>
            </a:rPr>
            <a:t>3. ANKIETY (ZEBRANIE OPINII, SUGESTII, PRZEMYŚLEŃ)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kern="1200" dirty="0">
              <a:solidFill>
                <a:schemeClr val="tx1"/>
              </a:solidFill>
            </a:rPr>
            <a:t>4. PODJĘCIE PRZEZ UCZESTNIKÓW SPOTKAŃ OSOBISTYCH ROZMÓW </a:t>
          </a:r>
          <a:r>
            <a:rPr lang="pl-PL" sz="1050" b="1" kern="1200" dirty="0">
              <a:solidFill>
                <a:schemeClr val="tx1"/>
              </a:solidFill>
            </a:rPr>
            <a:t>Z OSOBAMI Z TEJ KATEGORII PARAFIAN</a:t>
          </a:r>
        </a:p>
      </dsp:txBody>
      <dsp:txXfrm>
        <a:off x="1304190" y="1660903"/>
        <a:ext cx="2365833" cy="1928377"/>
      </dsp:txXfrm>
    </dsp:sp>
    <dsp:sp modelId="{F86CBC0E-CAE2-334C-8E1C-D0AEF8A871C5}">
      <dsp:nvSpPr>
        <dsp:cNvPr id="0" name=""/>
        <dsp:cNvSpPr/>
      </dsp:nvSpPr>
      <dsp:spPr>
        <a:xfrm>
          <a:off x="3906608" y="1681919"/>
          <a:ext cx="2365833" cy="1886345"/>
        </a:xfrm>
        <a:prstGeom prst="rect">
          <a:avLst/>
        </a:prstGeom>
        <a:solidFill>
          <a:schemeClr val="accent5">
            <a:hueOff val="15928903"/>
            <a:satOff val="-34031"/>
            <a:lumOff val="-14216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RADA NIE JEST ZESPOŁEM SYNODALNYM, LECZ STANOWI JEGO GŁÓWNY TRZON,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3906608" y="1681919"/>
        <a:ext cx="2365833" cy="1886345"/>
      </dsp:txXfrm>
    </dsp:sp>
    <dsp:sp modelId="{2525C308-3B53-D34D-9BEA-3B1FF202DCC6}">
      <dsp:nvSpPr>
        <dsp:cNvPr id="0" name=""/>
        <dsp:cNvSpPr/>
      </dsp:nvSpPr>
      <dsp:spPr>
        <a:xfrm>
          <a:off x="6509025" y="1681919"/>
          <a:ext cx="2365833" cy="1886345"/>
        </a:xfrm>
        <a:prstGeom prst="rect">
          <a:avLst/>
        </a:prstGeom>
        <a:solidFill>
          <a:schemeClr val="accent5">
            <a:hueOff val="19114684"/>
            <a:satOff val="-40837"/>
            <a:lumOff val="-1705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ZESPÓŁ SYNODALNY WINIEN ZADBAĆ O RÓŻNORODNOŚĆ GRUPY SYNODALNEJ.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6509025" y="1681919"/>
        <a:ext cx="2365833" cy="18863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02494-4A2A-CE43-8499-56B265054381}">
      <dsp:nvSpPr>
        <dsp:cNvPr id="0" name=""/>
        <dsp:cNvSpPr/>
      </dsp:nvSpPr>
      <dsp:spPr>
        <a:xfrm>
          <a:off x="0" y="640"/>
          <a:ext cx="591420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65D765-CEFC-6A40-AF09-6F4259969554}">
      <dsp:nvSpPr>
        <dsp:cNvPr id="0" name=""/>
        <dsp:cNvSpPr/>
      </dsp:nvSpPr>
      <dsp:spPr>
        <a:xfrm>
          <a:off x="0" y="640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PIERWSZĄ FUNKCJĄ ZESPOŁU JEST ZAPROSZENIE PARAFIAN DO UDZIAŁU W SPOTKANIACH</a:t>
          </a:r>
          <a:endParaRPr lang="en-US" sz="1500" b="1" kern="1200" dirty="0"/>
        </a:p>
      </dsp:txBody>
      <dsp:txXfrm>
        <a:off x="0" y="640"/>
        <a:ext cx="5914209" cy="749625"/>
      </dsp:txXfrm>
    </dsp:sp>
    <dsp:sp modelId="{B9AE3B60-88D4-A14B-B8DC-EE14EF13159A}">
      <dsp:nvSpPr>
        <dsp:cNvPr id="0" name=""/>
        <dsp:cNvSpPr/>
      </dsp:nvSpPr>
      <dsp:spPr>
        <a:xfrm>
          <a:off x="0" y="750265"/>
          <a:ext cx="591420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B90F52-E002-2748-86F2-883B3CC0C917}">
      <dsp:nvSpPr>
        <dsp:cNvPr id="0" name=""/>
        <dsp:cNvSpPr/>
      </dsp:nvSpPr>
      <dsp:spPr>
        <a:xfrm>
          <a:off x="0" y="750265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STWORZENIE MOŻLIWOŚCI UCZESTNICTWA W SPOTKANIACH</a:t>
          </a:r>
          <a:endParaRPr lang="en-US" sz="1500" b="1" kern="1200" dirty="0"/>
        </a:p>
      </dsp:txBody>
      <dsp:txXfrm>
        <a:off x="0" y="750265"/>
        <a:ext cx="5914209" cy="749625"/>
      </dsp:txXfrm>
    </dsp:sp>
    <dsp:sp modelId="{1A72EC92-4AA0-A24A-8D1A-041B849A0BCE}">
      <dsp:nvSpPr>
        <dsp:cNvPr id="0" name=""/>
        <dsp:cNvSpPr/>
      </dsp:nvSpPr>
      <dsp:spPr>
        <a:xfrm>
          <a:off x="0" y="1499890"/>
          <a:ext cx="591420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990BE4-A988-6B4B-9942-CFF91DF07480}">
      <dsp:nvSpPr>
        <dsp:cNvPr id="0" name=""/>
        <dsp:cNvSpPr/>
      </dsp:nvSpPr>
      <dsp:spPr>
        <a:xfrm>
          <a:off x="0" y="1499890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DOTRZEĆ DO OSÓB Z RÓŻNYCH ŚRODOWISK ZNAJDUJĄCYCH SIĘ W PARAFII</a:t>
          </a:r>
        </a:p>
      </dsp:txBody>
      <dsp:txXfrm>
        <a:off x="0" y="1499890"/>
        <a:ext cx="5914209" cy="749625"/>
      </dsp:txXfrm>
    </dsp:sp>
    <dsp:sp modelId="{CDE39875-51EB-FF45-8EE3-7C5D7A279601}">
      <dsp:nvSpPr>
        <dsp:cNvPr id="0" name=""/>
        <dsp:cNvSpPr/>
      </dsp:nvSpPr>
      <dsp:spPr>
        <a:xfrm>
          <a:off x="0" y="2249515"/>
          <a:ext cx="591420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53A34C-672F-B64D-945A-9AC328C5489A}">
      <dsp:nvSpPr>
        <dsp:cNvPr id="0" name=""/>
        <dsp:cNvSpPr/>
      </dsp:nvSpPr>
      <dsp:spPr>
        <a:xfrm>
          <a:off x="0" y="2249515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OPRACOWANIE ZAGADNIEŃ NAD KTÓRYMI ZESPÓŁ BĘDZIE PRACOWAŁ – AKTYWNY UDZIAŁ PROBOSZCZA</a:t>
          </a:r>
          <a:endParaRPr lang="en-US" sz="1500" b="1" kern="1200" dirty="0"/>
        </a:p>
      </dsp:txBody>
      <dsp:txXfrm>
        <a:off x="0" y="2249515"/>
        <a:ext cx="5914209" cy="749625"/>
      </dsp:txXfrm>
    </dsp:sp>
    <dsp:sp modelId="{143BDC82-42E9-6447-B6FF-BFB71D0B1BE2}">
      <dsp:nvSpPr>
        <dsp:cNvPr id="0" name=""/>
        <dsp:cNvSpPr/>
      </dsp:nvSpPr>
      <dsp:spPr>
        <a:xfrm>
          <a:off x="0" y="2999141"/>
          <a:ext cx="5914209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94F1A0-F303-3144-A948-3632CCAB5A15}">
      <dsp:nvSpPr>
        <dsp:cNvPr id="0" name=""/>
        <dsp:cNvSpPr/>
      </dsp:nvSpPr>
      <dsp:spPr>
        <a:xfrm>
          <a:off x="0" y="2999141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WYZNACZENIE RÓL W CZASIE PRAC ZESPOŁU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MODERATOR SPOTKAŃ I SEKRETARZ</a:t>
          </a:r>
          <a:endParaRPr lang="en-US" sz="1500" b="1" kern="1200" dirty="0"/>
        </a:p>
      </dsp:txBody>
      <dsp:txXfrm>
        <a:off x="0" y="2999141"/>
        <a:ext cx="5914209" cy="749625"/>
      </dsp:txXfrm>
    </dsp:sp>
    <dsp:sp modelId="{5C7986BD-3C34-214E-810B-CED50B633D83}">
      <dsp:nvSpPr>
        <dsp:cNvPr id="0" name=""/>
        <dsp:cNvSpPr/>
      </dsp:nvSpPr>
      <dsp:spPr>
        <a:xfrm>
          <a:off x="0" y="3748766"/>
          <a:ext cx="591420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591A95-82A2-4944-9618-C6D77D236C77}">
      <dsp:nvSpPr>
        <dsp:cNvPr id="0" name=""/>
        <dsp:cNvSpPr/>
      </dsp:nvSpPr>
      <dsp:spPr>
        <a:xfrm>
          <a:off x="0" y="3748766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JEŚLI UCZESTNIKÓW SPOTKAŃ BĘDZIE DUŻO ZACHODZI POTRZEBA STWORZENIA PODGRUP (FUNKCJA RELATORA</a:t>
          </a:r>
          <a:r>
            <a:rPr lang="pl-PL" sz="1500" kern="1200" dirty="0"/>
            <a:t>)</a:t>
          </a:r>
          <a:endParaRPr lang="en-US" sz="1500" kern="1200" dirty="0"/>
        </a:p>
      </dsp:txBody>
      <dsp:txXfrm>
        <a:off x="0" y="3748766"/>
        <a:ext cx="5914209" cy="749625"/>
      </dsp:txXfrm>
    </dsp:sp>
    <dsp:sp modelId="{CC40655D-9069-324F-8910-E38C42662769}">
      <dsp:nvSpPr>
        <dsp:cNvPr id="0" name=""/>
        <dsp:cNvSpPr/>
      </dsp:nvSpPr>
      <dsp:spPr>
        <a:xfrm>
          <a:off x="0" y="4498391"/>
          <a:ext cx="591420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4765E9-DF2E-F14B-B205-DD864546A8A3}">
      <dsp:nvSpPr>
        <dsp:cNvPr id="0" name=""/>
        <dsp:cNvSpPr/>
      </dsp:nvSpPr>
      <dsp:spPr>
        <a:xfrm>
          <a:off x="0" y="4498391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ZADANIEM TECHNICZNYM ZESPOŁU JEST STWORZENIE PROGRAMU CYKLU SPOTKAŃ PROCESU SYNODALNEGO</a:t>
          </a:r>
          <a:endParaRPr lang="en-US" sz="1500" b="1" kern="1200" dirty="0"/>
        </a:p>
      </dsp:txBody>
      <dsp:txXfrm>
        <a:off x="0" y="4498391"/>
        <a:ext cx="5914209" cy="7496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02494-4A2A-CE43-8499-56B265054381}">
      <dsp:nvSpPr>
        <dsp:cNvPr id="0" name=""/>
        <dsp:cNvSpPr/>
      </dsp:nvSpPr>
      <dsp:spPr>
        <a:xfrm>
          <a:off x="0" y="640"/>
          <a:ext cx="591420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65D765-CEFC-6A40-AF09-6F4259969554}">
      <dsp:nvSpPr>
        <dsp:cNvPr id="0" name=""/>
        <dsp:cNvSpPr/>
      </dsp:nvSpPr>
      <dsp:spPr>
        <a:xfrm>
          <a:off x="0" y="640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OSOBA ZAPROSZONA PRZEZ PROBOSZCZA DO WSPÓŁPROWADZENIA PROCESU SYNODALNEGO W PARAFII</a:t>
          </a:r>
          <a:endParaRPr lang="en-US" sz="1500" b="1" kern="1200" dirty="0"/>
        </a:p>
      </dsp:txBody>
      <dsp:txXfrm>
        <a:off x="0" y="640"/>
        <a:ext cx="5914209" cy="749625"/>
      </dsp:txXfrm>
    </dsp:sp>
    <dsp:sp modelId="{B9AE3B60-88D4-A14B-B8DC-EE14EF13159A}">
      <dsp:nvSpPr>
        <dsp:cNvPr id="0" name=""/>
        <dsp:cNvSpPr/>
      </dsp:nvSpPr>
      <dsp:spPr>
        <a:xfrm>
          <a:off x="0" y="750265"/>
          <a:ext cx="591420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B90F52-E002-2748-86F2-883B3CC0C917}">
      <dsp:nvSpPr>
        <dsp:cNvPr id="0" name=""/>
        <dsp:cNvSpPr/>
      </dsp:nvSpPr>
      <dsp:spPr>
        <a:xfrm>
          <a:off x="0" y="750265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CZUWA NAD PRZEBIEGIEM PROCESU SYNODALNEGO W PARAFII</a:t>
          </a:r>
          <a:endParaRPr lang="en-US" sz="1500" b="1" kern="1200" dirty="0"/>
        </a:p>
      </dsp:txBody>
      <dsp:txXfrm>
        <a:off x="0" y="750265"/>
        <a:ext cx="5914209" cy="749625"/>
      </dsp:txXfrm>
    </dsp:sp>
    <dsp:sp modelId="{1A72EC92-4AA0-A24A-8D1A-041B849A0BCE}">
      <dsp:nvSpPr>
        <dsp:cNvPr id="0" name=""/>
        <dsp:cNvSpPr/>
      </dsp:nvSpPr>
      <dsp:spPr>
        <a:xfrm>
          <a:off x="0" y="1499890"/>
          <a:ext cx="591420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990BE4-A988-6B4B-9942-CFF91DF07480}">
      <dsp:nvSpPr>
        <dsp:cNvPr id="0" name=""/>
        <dsp:cNvSpPr/>
      </dsp:nvSpPr>
      <dsp:spPr>
        <a:xfrm>
          <a:off x="0" y="1499890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ODPOWIADA ZA ORGANIZACJĘ DZIAŁAŃ ZWIĄZANYCH Z PROCESEM SYNODALNYM</a:t>
          </a:r>
        </a:p>
      </dsp:txBody>
      <dsp:txXfrm>
        <a:off x="0" y="1499890"/>
        <a:ext cx="5914209" cy="749625"/>
      </dsp:txXfrm>
    </dsp:sp>
    <dsp:sp modelId="{CDE39875-51EB-FF45-8EE3-7C5D7A279601}">
      <dsp:nvSpPr>
        <dsp:cNvPr id="0" name=""/>
        <dsp:cNvSpPr/>
      </dsp:nvSpPr>
      <dsp:spPr>
        <a:xfrm>
          <a:off x="0" y="2249515"/>
          <a:ext cx="591420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53A34C-672F-B64D-945A-9AC328C5489A}">
      <dsp:nvSpPr>
        <dsp:cNvPr id="0" name=""/>
        <dsp:cNvSpPr/>
      </dsp:nvSpPr>
      <dsp:spPr>
        <a:xfrm>
          <a:off x="0" y="2249515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PRZYGOTOWUJE MATERIAŁY I SZKOLENIA</a:t>
          </a:r>
          <a:endParaRPr lang="en-US" sz="1500" b="1" kern="1200" dirty="0"/>
        </a:p>
      </dsp:txBody>
      <dsp:txXfrm>
        <a:off x="0" y="2249515"/>
        <a:ext cx="5914209" cy="749625"/>
      </dsp:txXfrm>
    </dsp:sp>
    <dsp:sp modelId="{143BDC82-42E9-6447-B6FF-BFB71D0B1BE2}">
      <dsp:nvSpPr>
        <dsp:cNvPr id="0" name=""/>
        <dsp:cNvSpPr/>
      </dsp:nvSpPr>
      <dsp:spPr>
        <a:xfrm>
          <a:off x="0" y="2999141"/>
          <a:ext cx="5914209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94F1A0-F303-3144-A948-3632CCAB5A15}">
      <dsp:nvSpPr>
        <dsp:cNvPr id="0" name=""/>
        <dsp:cNvSpPr/>
      </dsp:nvSpPr>
      <dsp:spPr>
        <a:xfrm>
          <a:off x="0" y="2999141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PROWADZI SPOTKANIA, WYJAŚNIA GŁÓWNY CEL SPOTKANIA</a:t>
          </a:r>
          <a:endParaRPr lang="en-US" sz="1500" b="1" kern="1200" dirty="0"/>
        </a:p>
      </dsp:txBody>
      <dsp:txXfrm>
        <a:off x="0" y="2999141"/>
        <a:ext cx="5914209" cy="749625"/>
      </dsp:txXfrm>
    </dsp:sp>
    <dsp:sp modelId="{5C7986BD-3C34-214E-810B-CED50B633D83}">
      <dsp:nvSpPr>
        <dsp:cNvPr id="0" name=""/>
        <dsp:cNvSpPr/>
      </dsp:nvSpPr>
      <dsp:spPr>
        <a:xfrm>
          <a:off x="0" y="3748766"/>
          <a:ext cx="591420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591A95-82A2-4944-9618-C6D77D236C77}">
      <dsp:nvSpPr>
        <dsp:cNvPr id="0" name=""/>
        <dsp:cNvSpPr/>
      </dsp:nvSpPr>
      <dsp:spPr>
        <a:xfrm>
          <a:off x="0" y="3748766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DBA O WŁAŚCIWE PRZEKAZYWANIE INFORMACJI ZWROTNYCH</a:t>
          </a:r>
          <a:endParaRPr lang="en-US" sz="1500" b="1" kern="1200" dirty="0"/>
        </a:p>
      </dsp:txBody>
      <dsp:txXfrm>
        <a:off x="0" y="3748766"/>
        <a:ext cx="5914209" cy="749625"/>
      </dsp:txXfrm>
    </dsp:sp>
    <dsp:sp modelId="{CC40655D-9069-324F-8910-E38C42662769}">
      <dsp:nvSpPr>
        <dsp:cNvPr id="0" name=""/>
        <dsp:cNvSpPr/>
      </dsp:nvSpPr>
      <dsp:spPr>
        <a:xfrm>
          <a:off x="0" y="4498391"/>
          <a:ext cx="591420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4765E9-DF2E-F14B-B205-DD864546A8A3}">
      <dsp:nvSpPr>
        <dsp:cNvPr id="0" name=""/>
        <dsp:cNvSpPr/>
      </dsp:nvSpPr>
      <dsp:spPr>
        <a:xfrm>
          <a:off x="0" y="4498391"/>
          <a:ext cx="5914209" cy="74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ZADANIEM TECHNICZNYM ZESPOŁU JEST STWORZENIE PROGRAMU CYKLU SPOTKAŃ PROCESU SYNODALNEGO</a:t>
          </a:r>
          <a:endParaRPr lang="en-US" sz="1500" b="1" kern="1200" dirty="0"/>
        </a:p>
      </dsp:txBody>
      <dsp:txXfrm>
        <a:off x="0" y="4498391"/>
        <a:ext cx="5914209" cy="749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11/24/25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51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1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9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2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11/24/25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70504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171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82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15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8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11/24/25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2674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11/24/25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5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976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5DC239-5876-603A-1470-64ECE91CD1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Proces synodalny w parafii</a:t>
            </a:r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8314DE9-8907-DEAA-61DF-0315D576FC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3026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9FE3F75-17BE-23FB-7634-057FC0885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1153287"/>
            <a:ext cx="3570566" cy="4551426"/>
          </a:xfrm>
        </p:spPr>
        <p:txBody>
          <a:bodyPr anchor="ctr">
            <a:normAutofit/>
          </a:bodyPr>
          <a:lstStyle/>
          <a:p>
            <a:pPr algn="ctr"/>
            <a:r>
              <a:rPr lang="pl-PL" sz="3200" dirty="0"/>
              <a:t>SEKRETARZ</a:t>
            </a: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ED72A37F-0C2F-473C-9D71-B80AEE71B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796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2B1CE0-1030-DC94-886A-58B409ED2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1153287"/>
            <a:ext cx="6453969" cy="4551426"/>
          </a:xfrm>
        </p:spPr>
        <p:txBody>
          <a:bodyPr anchor="ctr">
            <a:normAutofit/>
          </a:bodyPr>
          <a:lstStyle/>
          <a:p>
            <a:r>
              <a:rPr lang="pl-PL" sz="1600" b="1" dirty="0"/>
              <a:t>1. SPORZĄDZA SPRAWOZDANIE ZE SPOTKAŃ GRUPY</a:t>
            </a:r>
          </a:p>
          <a:p>
            <a:r>
              <a:rPr lang="pl-PL" sz="1600" b="1" dirty="0"/>
              <a:t>DOKUMENTUJE PROCES SYNODALNY</a:t>
            </a:r>
          </a:p>
          <a:p>
            <a:r>
              <a:rPr lang="pl-PL" sz="1600" b="1" dirty="0"/>
              <a:t>DBA O JAKOŚĆ MATERIAŁÓW NA SPOTKANIA</a:t>
            </a:r>
          </a:p>
          <a:p>
            <a:r>
              <a:rPr lang="pl-PL" sz="1600" b="1" dirty="0"/>
              <a:t>INFORMUJE O TERMINACH I MIEJSCACH SPOTKAŃ</a:t>
            </a:r>
          </a:p>
          <a:p>
            <a:r>
              <a:rPr lang="pl-PL" sz="1600" b="1" dirty="0"/>
              <a:t>TROSZCZY SIĘ O ZAMIESZCZANIE INFORMACJI Z PRAC ZESPOŁU W GAZETCE LUB NA STRONIE INTERNETOWEJ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64016ABB-4F5D-4BFA-9406-7CD61399B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9969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E5AB25-8C60-4803-408A-1DEE14547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2172925"/>
          </a:xfrm>
        </p:spPr>
        <p:txBody>
          <a:bodyPr>
            <a:normAutofit/>
          </a:bodyPr>
          <a:lstStyle/>
          <a:p>
            <a:pPr algn="ctr"/>
            <a:br>
              <a:rPr lang="pl-PL" sz="4400" dirty="0"/>
            </a:br>
            <a:br>
              <a:rPr lang="pl-PL" sz="4400" dirty="0"/>
            </a:br>
            <a:r>
              <a:rPr lang="pl-PL" sz="4400" dirty="0"/>
              <a:t>II. STRUKTURA PROCESU SYNODALNEGO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1BEFDA-3948-05C7-71A5-16EB544A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008993"/>
            <a:ext cx="10178322" cy="48705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162379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EB59-1F17-8674-7A6F-A080F6559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5CFCB1-D29B-0B88-BF4F-6E3BE34E3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BE3224-BDFD-B49D-C58B-87C064001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008993"/>
            <a:ext cx="10178322" cy="4870599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pl-PL" b="1" dirty="0"/>
              <a:t>STAWIANIE PYTAŃ</a:t>
            </a:r>
          </a:p>
          <a:p>
            <a:pPr marL="0" indent="0">
              <a:buNone/>
            </a:pPr>
            <a:r>
              <a:rPr lang="pl-PL" b="1" dirty="0"/>
              <a:t>CEL: USTALENIE RZYCZYWISTOŚCI PARAFIALNEJ W TEMACIE PODLEGAJĄCEMU NAMYSŁOWI, ZGODNIE Z WCZEŚNIEJ WSKAZANYMI ZAGADNIENIAMI</a:t>
            </a:r>
          </a:p>
          <a:p>
            <a:pPr marL="0" indent="0">
              <a:buNone/>
            </a:pPr>
            <a:r>
              <a:rPr lang="pl-PL" b="1" dirty="0"/>
              <a:t>II. SZUKANIE</a:t>
            </a:r>
          </a:p>
          <a:p>
            <a:pPr marL="0" indent="0">
              <a:buNone/>
            </a:pPr>
            <a:r>
              <a:rPr lang="pl-PL" b="1" dirty="0"/>
              <a:t>CEL: POGŁĘBIENIE DOTYCHCZASOWEJ REFLEKSJI O USTALENIU PRZRZYCZYN I SKUTKÓW DIAGNOZOWANEGO ZJAWISKA</a:t>
            </a:r>
          </a:p>
          <a:p>
            <a:pPr marL="0" indent="0">
              <a:buNone/>
            </a:pPr>
            <a:r>
              <a:rPr lang="pl-PL" b="1" dirty="0"/>
              <a:t>METODA: SŁUCHANIE I ROZEZNAWANIE, NALEŻY UZUPEŁNIĆ O DYSKUSJĘ. I WYBRANIE NAJWŁAŚCIWSZEGO KIERUNKU DZIAŁAŃ</a:t>
            </a:r>
          </a:p>
          <a:p>
            <a:pPr marL="0" indent="0">
              <a:buNone/>
            </a:pPr>
            <a:r>
              <a:rPr lang="pl-PL" b="1" dirty="0"/>
              <a:t>III. PODEJMOWANIE DZIAŁAŃ</a:t>
            </a:r>
          </a:p>
          <a:p>
            <a:pPr marL="0" indent="0">
              <a:buNone/>
            </a:pPr>
            <a:r>
              <a:rPr lang="pl-PL" b="1" dirty="0"/>
              <a:t>CEL: ZAPLANOWANIE DZIAŁAŃ, KTÓRE OMAWIANĄ RZECZYWISTOŚĆ POZWOLĄ ZMIENIĆ</a:t>
            </a:r>
          </a:p>
          <a:p>
            <a:pPr marL="0" indent="0">
              <a:buNone/>
            </a:pPr>
            <a:r>
              <a:rPr lang="pl-PL" b="1" dirty="0"/>
              <a:t>METODA: POZOSTAJE SŁUCHANIE I ROZEZNAWANIE ▷WYMIAR MISYJNY PROCESU SYNODALNEGO</a:t>
            </a:r>
          </a:p>
        </p:txBody>
      </p:sp>
    </p:spTree>
    <p:extLst>
      <p:ext uri="{BB962C8B-B14F-4D97-AF65-F5344CB8AC3E}">
        <p14:creationId xmlns:p14="http://schemas.microsoft.com/office/powerpoint/2010/main" val="3458401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67D5B6-6A65-A447-C8EC-7E99E896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endParaRPr lang="pl-PL" sz="44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26DC348-15D9-640C-3CA8-72C827C5E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Symbol zastępczy zawartości 4" descr="Obraz zawierający tekst, książka, Drukowanie, Czcionka&#10;&#10;Opis wygenerowany automatycznie">
            <a:extLst>
              <a:ext uri="{FF2B5EF4-FFF2-40B4-BE49-F238E27FC236}">
                <a16:creationId xmlns:a16="http://schemas.microsoft.com/office/drawing/2014/main" id="{0C5C9DEF-760C-4D45-1E25-6A91CF3F0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467851" y="-1685925"/>
            <a:ext cx="5594047" cy="1025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71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19142A-4166-4A34-DFE1-984B0B071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sz="4400" dirty="0"/>
            </a:br>
            <a:r>
              <a:rPr lang="pl-PL" sz="4400" dirty="0"/>
              <a:t>III. NARZĘDZIA POMOCNE W ROZEZNAWANIU EKLEZJALNYM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DC3002-0491-5115-68CE-EEC7101C4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656001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5BA00-D571-E64A-E875-467165201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796420-4703-610A-FDD0-D8C0596CE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16B6D5-6BC1-647C-34BD-18B1B3E5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03333"/>
            <a:ext cx="10178322" cy="4276260"/>
          </a:xfrm>
        </p:spPr>
        <p:txBody>
          <a:bodyPr/>
          <a:lstStyle/>
          <a:p>
            <a:pPr marL="0" indent="0" algn="ctr">
              <a:buNone/>
            </a:pPr>
            <a:r>
              <a:rPr lang="pl-PL" b="1" u="sng" dirty="0"/>
              <a:t>ROZMOWA W DUCHU ŚWIĘTYM</a:t>
            </a:r>
          </a:p>
          <a:p>
            <a:pPr marL="0" indent="0" algn="ctr">
              <a:buNone/>
            </a:pPr>
            <a:endParaRPr lang="pl-PL" b="1" u="sng" dirty="0"/>
          </a:p>
          <a:p>
            <a:pPr marL="457200" indent="-457200">
              <a:buAutoNum type="arabicPeriod"/>
            </a:pPr>
            <a:r>
              <a:rPr lang="pl-PL" b="1" dirty="0"/>
              <a:t>PRZYGOTOWANIE OSOBISTE</a:t>
            </a:r>
          </a:p>
          <a:p>
            <a:pPr marL="457200" indent="-457200">
              <a:buAutoNum type="arabicPeriod"/>
            </a:pPr>
            <a:r>
              <a:rPr lang="pl-PL" b="1" dirty="0"/>
              <a:t>SŁUCHANIE SŁOWA BOŻEGO</a:t>
            </a:r>
          </a:p>
          <a:p>
            <a:pPr marL="457200" indent="-457200">
              <a:buAutoNum type="arabicPeriod"/>
            </a:pPr>
            <a:r>
              <a:rPr lang="pl-PL" b="1" dirty="0"/>
              <a:t>ZABIERANIE GŁOSU I SŁUCHANIE</a:t>
            </a:r>
          </a:p>
          <a:p>
            <a:pPr marL="457200" indent="-457200">
              <a:buAutoNum type="arabicPeriod"/>
            </a:pPr>
            <a:r>
              <a:rPr lang="pl-PL" b="1" dirty="0"/>
              <a:t>PRZESTRZEŃ DLA INNYCH</a:t>
            </a:r>
          </a:p>
          <a:p>
            <a:pPr marL="457200" indent="-457200">
              <a:buAutoNum type="arabicPeriod"/>
            </a:pPr>
            <a:r>
              <a:rPr lang="pl-PL" b="1" dirty="0"/>
              <a:t>WSPÓLNE BUDOWANIE</a:t>
            </a:r>
          </a:p>
          <a:p>
            <a:pPr marL="457200" indent="-457200">
              <a:buAutoNum type="arabicPeriod"/>
            </a:pPr>
            <a:r>
              <a:rPr lang="pl-PL" b="1" dirty="0"/>
              <a:t>KONCOWA MODLITWA I DZIĘKCZYNIENIE</a:t>
            </a:r>
          </a:p>
        </p:txBody>
      </p:sp>
    </p:spTree>
    <p:extLst>
      <p:ext uri="{BB962C8B-B14F-4D97-AF65-F5344CB8AC3E}">
        <p14:creationId xmlns:p14="http://schemas.microsoft.com/office/powerpoint/2010/main" val="427415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0FFE9-F665-42A8-48F8-A7F1CB14C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/>
              <a:t>PUŁAPKI </a:t>
            </a:r>
            <a:r>
              <a:rPr lang="pl-PL" sz="4400" dirty="0"/>
              <a:t>W PROCESIE SYNODALNYM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25023C-D3AE-BD47-89FF-62C68A7AA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13490"/>
            <a:ext cx="10178322" cy="436610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pl-PL" b="1" dirty="0"/>
              <a:t>POKUSA CHĘCI KIEROWANIA SOBĄ, ZAMIAST BYCIA PROWADZONYM PRZEZ BOGA</a:t>
            </a:r>
          </a:p>
          <a:p>
            <a:pPr marL="457200" indent="-457200">
              <a:buAutoNum type="arabicPeriod"/>
            </a:pPr>
            <a:r>
              <a:rPr lang="pl-PL" b="1" dirty="0"/>
              <a:t>POKUSA SKUPIENIA SIĘ NA SOBIE I NAGLĄCYCH TROSKACH</a:t>
            </a:r>
          </a:p>
          <a:p>
            <a:pPr marL="457200" indent="-457200">
              <a:buAutoNum type="arabicPeriod"/>
            </a:pPr>
            <a:r>
              <a:rPr lang="pl-PL" b="1" dirty="0"/>
              <a:t>POKUSA BY WIDZIEĆ TYLKO PROBLEMY</a:t>
            </a:r>
          </a:p>
          <a:p>
            <a:pPr marL="457200" indent="-457200">
              <a:buAutoNum type="arabicPeriod"/>
            </a:pPr>
            <a:r>
              <a:rPr lang="pl-PL" b="1" dirty="0"/>
              <a:t>POKUSA SKUPIENIA SIĘ NA STRUKTURACH</a:t>
            </a:r>
          </a:p>
          <a:p>
            <a:pPr marL="457200" indent="-457200">
              <a:buAutoNum type="arabicPeriod"/>
            </a:pPr>
            <a:r>
              <a:rPr lang="pl-PL" b="1" dirty="0"/>
              <a:t>POKUSA, BY NIE PATRZEĆ POZA WIDZIALNE STRUKTURY KOŚCIOŁA</a:t>
            </a:r>
          </a:p>
          <a:p>
            <a:pPr marL="457200" indent="-457200">
              <a:buAutoNum type="arabicPeriod"/>
            </a:pPr>
            <a:r>
              <a:rPr lang="pl-PL" b="1" dirty="0"/>
              <a:t>POKUSA KONFLIKTU I PODZIAŁU</a:t>
            </a:r>
          </a:p>
          <a:p>
            <a:pPr marL="457200" indent="-457200">
              <a:buAutoNum type="arabicPeriod"/>
            </a:pPr>
            <a:r>
              <a:rPr lang="pl-PL" b="1" dirty="0"/>
              <a:t>POKUSA TRAKTOWANIA SYNODU JAKO PARLAMENTU</a:t>
            </a:r>
          </a:p>
          <a:p>
            <a:pPr marL="457200" indent="-457200">
              <a:buAutoNum type="arabicPeriod"/>
            </a:pPr>
            <a:r>
              <a:rPr lang="pl-PL" b="1" dirty="0"/>
              <a:t>POKUSA, ABY SŁUCHAĆ TYLKO TYCH, KTÓRZY SĄ ZAANGAZOWANI W KOŚCIÓŁ</a:t>
            </a:r>
          </a:p>
        </p:txBody>
      </p:sp>
    </p:spTree>
    <p:extLst>
      <p:ext uri="{BB962C8B-B14F-4D97-AF65-F5344CB8AC3E}">
        <p14:creationId xmlns:p14="http://schemas.microsoft.com/office/powerpoint/2010/main" val="680211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D63D70-5FF4-E7C2-5575-FDD0A74AA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/>
              <a:t>ZASADY DZIELENIA SIĘ ORAZ SŁUCHANIA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5A1189-8319-5EA9-FCD7-19B3AE859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29103"/>
            <a:ext cx="10178322" cy="4250490"/>
          </a:xfrm>
        </p:spPr>
        <p:txBody>
          <a:bodyPr/>
          <a:lstStyle/>
          <a:p>
            <a:r>
              <a:rPr lang="pl-PL" b="1" dirty="0"/>
              <a:t>SYNODALNOŚĆ WYMAGA CZASU NA DZIELENIE SIĘ</a:t>
            </a:r>
          </a:p>
          <a:p>
            <a:r>
              <a:rPr lang="pl-PL" b="1" dirty="0"/>
              <a:t>POKORA WSŁUCHANIU MUSI ODPOWIADAĆ ODWADZE W MÓWIENIU</a:t>
            </a:r>
          </a:p>
          <a:p>
            <a:r>
              <a:rPr lang="pl-PL" b="1" dirty="0"/>
              <a:t>DIALOG PROWADZI DO NOWOŚCI</a:t>
            </a:r>
          </a:p>
          <a:p>
            <a:r>
              <a:rPr lang="pl-PL" b="1" dirty="0"/>
              <a:t>SYNODY SĄ EKLEZJALNYM ĆWICZENIEM W ROZEZNAWANIU</a:t>
            </a:r>
          </a:p>
          <a:p>
            <a:r>
              <a:rPr lang="pl-PL" b="1" dirty="0"/>
              <a:t>JESTEŚMY ZNAKAMI KOŚCIOŁA SŁUCHAJĄCEGO I PODĄŻAJĄCEGO</a:t>
            </a:r>
          </a:p>
          <a:p>
            <a:r>
              <a:rPr lang="pl-PL" b="1" dirty="0"/>
              <a:t>ODRZUCIĆ UPRZEDZENIA I STEREOTYPY</a:t>
            </a:r>
          </a:p>
          <a:p>
            <a:r>
              <a:rPr lang="pl-PL" b="1" dirty="0"/>
              <a:t>PRZEZWYCIĘŻYĆ PLAGE KLERYKALIZMU (KOŚCIÓŁ TO CIAŁO CHRYSTUSA)</a:t>
            </a:r>
          </a:p>
          <a:p>
            <a:r>
              <a:rPr lang="pl-PL" b="1" dirty="0"/>
              <a:t>WYLECZYĆ WIRUSA SAMOWYSTARCZALNOŚCI</a:t>
            </a:r>
          </a:p>
          <a:p>
            <a:r>
              <a:rPr lang="pl-PL" b="1" dirty="0"/>
              <a:t>BUDZIĆ NADZIEJĘ</a:t>
            </a:r>
          </a:p>
        </p:txBody>
      </p:sp>
    </p:spTree>
    <p:extLst>
      <p:ext uri="{BB962C8B-B14F-4D97-AF65-F5344CB8AC3E}">
        <p14:creationId xmlns:p14="http://schemas.microsoft.com/office/powerpoint/2010/main" val="146528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D1E12B-CECC-4892-8DF5-C78E3204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13E21028-DD94-5D6D-FBD5-C9D829B65E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691012"/>
              </p:ext>
            </p:extLst>
          </p:nvPr>
        </p:nvGraphicFramePr>
        <p:xfrm>
          <a:off x="1130270" y="2502076"/>
          <a:ext cx="9604375" cy="36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3551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EDF420-ABD3-0697-C8B2-AE3FB7E99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l-PL" dirty="0"/>
            </a:br>
            <a:r>
              <a:rPr lang="pl-PL" dirty="0"/>
              <a:t>I. UCZESTNICY PROCESU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271710-449B-EDEF-E6F3-85DCBA5B6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095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14EA53-FD11-FCDB-47AB-E6AF7812D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3716098" cy="4794578"/>
          </a:xfrm>
        </p:spPr>
        <p:txBody>
          <a:bodyPr>
            <a:normAutofit/>
          </a:bodyPr>
          <a:lstStyle/>
          <a:p>
            <a:br>
              <a:rPr lang="pl-PL" dirty="0">
                <a:solidFill>
                  <a:srgbClr val="262626"/>
                </a:solidFill>
              </a:rPr>
            </a:br>
            <a:br>
              <a:rPr lang="pl-PL" dirty="0">
                <a:solidFill>
                  <a:srgbClr val="262626"/>
                </a:solidFill>
              </a:rPr>
            </a:br>
            <a:r>
              <a:rPr lang="pl-PL" dirty="0">
                <a:solidFill>
                  <a:srgbClr val="262626"/>
                </a:solidFill>
              </a:rPr>
              <a:t>Proboszcz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9B710330-2D88-7F83-A1EF-948D6FF47E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462584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4016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433F5E-581B-50F6-E9EA-A0F949A3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br>
              <a:rPr lang="pl-PL" sz="2800" dirty="0">
                <a:solidFill>
                  <a:srgbClr val="262626"/>
                </a:solidFill>
              </a:rPr>
            </a:br>
            <a:br>
              <a:rPr lang="pl-PL" sz="2800" dirty="0">
                <a:solidFill>
                  <a:srgbClr val="262626"/>
                </a:solidFill>
              </a:rPr>
            </a:br>
            <a:br>
              <a:rPr lang="pl-PL" sz="2800" dirty="0">
                <a:solidFill>
                  <a:srgbClr val="262626"/>
                </a:solidFill>
              </a:rPr>
            </a:br>
            <a:r>
              <a:rPr lang="pl-PL" sz="2800" dirty="0">
                <a:solidFill>
                  <a:srgbClr val="262626"/>
                </a:solidFill>
              </a:rPr>
              <a:t>RADA PARAFIALNA</a:t>
            </a:r>
          </a:p>
        </p:txBody>
      </p:sp>
      <p:graphicFrame>
        <p:nvGraphicFramePr>
          <p:cNvPr id="12" name="Symbol zastępczy zawartości 2">
            <a:extLst>
              <a:ext uri="{FF2B5EF4-FFF2-40B4-BE49-F238E27FC236}">
                <a16:creationId xmlns:a16="http://schemas.microsoft.com/office/drawing/2014/main" id="{9CE96080-D46E-28D5-477E-79722EC619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123306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080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748878-AC9C-81DB-9D51-84D9D9BB6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1B0A7D14-7B67-4022-A8BE-1CCD4A0F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02AEF42-873B-5693-94D2-369411039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pPr algn="ctr"/>
            <a:r>
              <a:rPr lang="pl-PL" sz="3200" dirty="0"/>
              <a:t>Inni</a:t>
            </a:r>
            <a:br>
              <a:rPr lang="pl-PL" sz="3200" dirty="0"/>
            </a:br>
            <a:r>
              <a:rPr lang="pl-PL" sz="3200" dirty="0"/>
              <a:t>uczestnicy </a:t>
            </a:r>
            <a:br>
              <a:rPr lang="pl-PL" sz="3200" dirty="0"/>
            </a:br>
            <a:r>
              <a:rPr lang="pl-PL" sz="3200" dirty="0"/>
              <a:t>procesu</a:t>
            </a: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AB09A9E8-BF27-4613-A775-071F0820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AFE299-6F79-44AF-9A77-2DC2DC1F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aphicFrame>
        <p:nvGraphicFramePr>
          <p:cNvPr id="12" name="Symbol zastępczy zawartości 2">
            <a:extLst>
              <a:ext uri="{FF2B5EF4-FFF2-40B4-BE49-F238E27FC236}">
                <a16:creationId xmlns:a16="http://schemas.microsoft.com/office/drawing/2014/main" id="{2C4023C0-4BF4-4845-D725-C3AA6DD54E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327756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6861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066A7B-1B58-B558-124E-00A2DCA03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/>
              <a:t>Propozycje pytań skierowanych do 2-4 grupy osób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DF9E30-790E-4599-AE4A-CFAAD9F3E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CO WIESZ NA TEMAT NASZEJ PARAFII?</a:t>
            </a:r>
          </a:p>
          <a:p>
            <a:r>
              <a:rPr lang="pl-PL" b="1" dirty="0"/>
              <a:t>JAK OCENIASZ AKTYWNOŚĆ ORAZ OFERTĘ NASZEJ PARAFII?</a:t>
            </a:r>
          </a:p>
          <a:p>
            <a:r>
              <a:rPr lang="pl-PL" b="1" dirty="0"/>
              <a:t>W JAKIM STOPNIU JEST CI PO DRODZE Z NASZĄ PARAFIĄ?</a:t>
            </a:r>
          </a:p>
          <a:p>
            <a:r>
              <a:rPr lang="pl-PL" b="1" dirty="0"/>
              <a:t>CZY PARAFIA ODPOWIADA NA TWOJE POTRZEBY?</a:t>
            </a:r>
          </a:p>
          <a:p>
            <a:r>
              <a:rPr lang="pl-PL" b="1" dirty="0"/>
              <a:t>W CZYM PARAFIA MOGŁABY CI POMÓC?</a:t>
            </a:r>
          </a:p>
          <a:p>
            <a:r>
              <a:rPr lang="pl-PL" b="1" dirty="0"/>
              <a:t>JAK OPISAŁBYŚ SWOJE POTRZEBY DUCHOWE?</a:t>
            </a:r>
          </a:p>
          <a:p>
            <a:r>
              <a:rPr lang="pl-PL" b="1" dirty="0"/>
              <a:t>W JAKI SPOSÓB MOŻESZ REALIZOWAĆ SWOJE POTRZEBY DUCHOWE W PARAFII?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3176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11E768-B9CE-62E2-E62A-88BCD3C47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FB4AF5-A0C8-D0A6-F109-5E9598C02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864760" cy="4794578"/>
          </a:xfrm>
        </p:spPr>
        <p:txBody>
          <a:bodyPr>
            <a:normAutofit/>
          </a:bodyPr>
          <a:lstStyle/>
          <a:p>
            <a:br>
              <a:rPr lang="pl-PL" sz="2800" dirty="0">
                <a:solidFill>
                  <a:srgbClr val="262626"/>
                </a:solidFill>
              </a:rPr>
            </a:br>
            <a:br>
              <a:rPr lang="pl-PL" sz="2800" dirty="0">
                <a:solidFill>
                  <a:srgbClr val="262626"/>
                </a:solidFill>
              </a:rPr>
            </a:br>
            <a:br>
              <a:rPr lang="pl-PL" sz="2800" dirty="0">
                <a:solidFill>
                  <a:srgbClr val="262626"/>
                </a:solidFill>
              </a:rPr>
            </a:br>
            <a:r>
              <a:rPr lang="pl-PL" sz="2800" dirty="0">
                <a:solidFill>
                  <a:srgbClr val="262626"/>
                </a:solidFill>
              </a:rPr>
              <a:t>ZESPÓŁ</a:t>
            </a:r>
            <a:br>
              <a:rPr lang="pl-PL" sz="2800" dirty="0">
                <a:solidFill>
                  <a:srgbClr val="262626"/>
                </a:solidFill>
              </a:rPr>
            </a:br>
            <a:r>
              <a:rPr lang="pl-PL" sz="2800" dirty="0">
                <a:solidFill>
                  <a:srgbClr val="262626"/>
                </a:solidFill>
              </a:rPr>
              <a:t>ORGANIZACYJNY</a:t>
            </a:r>
          </a:p>
        </p:txBody>
      </p:sp>
      <p:graphicFrame>
        <p:nvGraphicFramePr>
          <p:cNvPr id="12" name="Symbol zastępczy zawartości 2">
            <a:extLst>
              <a:ext uri="{FF2B5EF4-FFF2-40B4-BE49-F238E27FC236}">
                <a16:creationId xmlns:a16="http://schemas.microsoft.com/office/drawing/2014/main" id="{282E2DF6-778E-641F-CB87-15F49CD1A2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77953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8145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DEACC4-1C41-322A-11E6-0616ECE1D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3E8220-94C4-2C07-0087-C3DB17B05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864760" cy="4794578"/>
          </a:xfrm>
        </p:spPr>
        <p:txBody>
          <a:bodyPr>
            <a:normAutofit/>
          </a:bodyPr>
          <a:lstStyle/>
          <a:p>
            <a:pPr algn="ctr"/>
            <a:br>
              <a:rPr lang="pl-PL" sz="2800" dirty="0">
                <a:solidFill>
                  <a:srgbClr val="262626"/>
                </a:solidFill>
              </a:rPr>
            </a:br>
            <a:br>
              <a:rPr lang="pl-PL" sz="2800" dirty="0">
                <a:solidFill>
                  <a:srgbClr val="262626"/>
                </a:solidFill>
              </a:rPr>
            </a:br>
            <a:br>
              <a:rPr lang="pl-PL" sz="2800" dirty="0">
                <a:solidFill>
                  <a:srgbClr val="262626"/>
                </a:solidFill>
              </a:rPr>
            </a:br>
            <a:r>
              <a:rPr lang="pl-PL" sz="2800" dirty="0">
                <a:solidFill>
                  <a:srgbClr val="262626"/>
                </a:solidFill>
              </a:rPr>
              <a:t>MODERATOR</a:t>
            </a:r>
          </a:p>
        </p:txBody>
      </p:sp>
      <p:graphicFrame>
        <p:nvGraphicFramePr>
          <p:cNvPr id="12" name="Symbol zastępczy zawartości 2">
            <a:extLst>
              <a:ext uri="{FF2B5EF4-FFF2-40B4-BE49-F238E27FC236}">
                <a16:creationId xmlns:a16="http://schemas.microsoft.com/office/drawing/2014/main" id="{F2CEF20B-1493-A987-CF18-13BBE4049A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264639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8189304"/>
      </p:ext>
    </p:extLst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Znacze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Znacz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cz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1791</TotalTime>
  <Words>785</Words>
  <Application>Microsoft Macintosh PowerPoint</Application>
  <PresentationFormat>Panoramiczny</PresentationFormat>
  <Paragraphs>102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Gill Sans MT</vt:lpstr>
      <vt:lpstr>Impact</vt:lpstr>
      <vt:lpstr>Znaczek</vt:lpstr>
      <vt:lpstr>Proces synodalny w parafii</vt:lpstr>
      <vt:lpstr>Prezentacja programu PowerPoint</vt:lpstr>
      <vt:lpstr> I. UCZESTNICY PROCESU</vt:lpstr>
      <vt:lpstr>  Proboszcz</vt:lpstr>
      <vt:lpstr>   RADA PARAFIALNA</vt:lpstr>
      <vt:lpstr>Inni uczestnicy  procesu</vt:lpstr>
      <vt:lpstr>Propozycje pytań skierowanych do 2-4 grupy osób</vt:lpstr>
      <vt:lpstr>   ZESPÓŁ ORGANIZACYJNY</vt:lpstr>
      <vt:lpstr>   MODERATOR</vt:lpstr>
      <vt:lpstr>SEKRETARZ</vt:lpstr>
      <vt:lpstr>  II. STRUKTURA PROCESU SYNODALNEGO</vt:lpstr>
      <vt:lpstr>Prezentacja programu PowerPoint</vt:lpstr>
      <vt:lpstr>Prezentacja programu PowerPoint</vt:lpstr>
      <vt:lpstr> III. NARZĘDZIA POMOCNE W ROZEZNAWANIU EKLEZJALNYM</vt:lpstr>
      <vt:lpstr>Prezentacja programu PowerPoint</vt:lpstr>
      <vt:lpstr>PUŁAPKI W PROCESIE SYNODALNYM</vt:lpstr>
      <vt:lpstr>ZASADY DZIELENIA SIĘ ORAZ SŁUCHANIA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Jaroslaw Czerkawski</dc:creator>
  <cp:lastModifiedBy>Jaroslaw Czerkawski</cp:lastModifiedBy>
  <cp:revision>5</cp:revision>
  <dcterms:created xsi:type="dcterms:W3CDTF">2025-11-20T09:00:28Z</dcterms:created>
  <dcterms:modified xsi:type="dcterms:W3CDTF">2025-11-24T11:01:05Z</dcterms:modified>
</cp:coreProperties>
</file>